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4"/>
  </p:notesMasterIdLst>
  <p:sldIdLst>
    <p:sldId id="256" r:id="rId2"/>
    <p:sldId id="257" r:id="rId3"/>
    <p:sldId id="303" r:id="rId4"/>
    <p:sldId id="258" r:id="rId5"/>
    <p:sldId id="259" r:id="rId6"/>
    <p:sldId id="260" r:id="rId7"/>
    <p:sldId id="308" r:id="rId8"/>
    <p:sldId id="262" r:id="rId9"/>
    <p:sldId id="263" r:id="rId10"/>
    <p:sldId id="264" r:id="rId11"/>
    <p:sldId id="273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4" r:id="rId20"/>
    <p:sldId id="311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4" r:id="rId38"/>
    <p:sldId id="300" r:id="rId39"/>
    <p:sldId id="293" r:id="rId40"/>
    <p:sldId id="312" r:id="rId41"/>
    <p:sldId id="298" r:id="rId42"/>
    <p:sldId id="295" r:id="rId43"/>
    <p:sldId id="301" r:id="rId44"/>
    <p:sldId id="296" r:id="rId45"/>
    <p:sldId id="302" r:id="rId46"/>
    <p:sldId id="304" r:id="rId47"/>
    <p:sldId id="297" r:id="rId48"/>
    <p:sldId id="291" r:id="rId49"/>
    <p:sldId id="305" r:id="rId50"/>
    <p:sldId id="292" r:id="rId51"/>
    <p:sldId id="307" r:id="rId52"/>
    <p:sldId id="30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24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2:57:40.786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536 744 9584,'-17'2'42,"0"2"263,-1 2 1,3 2-1,2-5 1,1 3 971,-1-2-676,-3-2-287,-1 6 1,0-6 292,-1 3-23,9-3-274,-7-2 0,13 0 293,-9 0-501,8 0 1,-3-7-296,7-5 1,1-9-143,5-2 0,6-8 60,11 2 0,6-9-105,11-2 1,12-10 117,11-2 1,5 6-385,1-6 1,9-2 492,-35 25 0,1 0 0,6 0 1,2 1 76,5 1 1,1 2-1,1 2 1,-1 2-16,0-1 0,0 3 1,-2 4-1,-1 1 34,-3 2 0,0 1 0,1 4 0,1 1-88,-2-1 0,0 2 1,1 3-1,0 0-59,39-3 1,-7 3-197,-10 2 1,-16 2-96,-13 3 294,-4-3 0,-22 12-253,3-8 93,-12 7-393,-3-11 1415,-8 6-672,0-8 0,8 0 0,1 0 0</inkml:trace>
  <inkml:trace contextRef="#ctx0" brushRef="#br0" timeOffset="783">139 433 9584,'0'-17'786,"0"5"140,0 1 83,0 7-291,0-4-105,0 8-90,0 0 1,2 6-491,3 0 1,-1 1 301,8-1-297,-8-4 66,3 13-144,1-13 160,-6 6-409,13-8 208,-13 0 321,6 0-438,-1 0 108,-5 0 1,8 0-174,-4 0 191,-4 0 38,5 0 278,-7 0 1051,0 0 0,0 8-1098,0 3 1,-2 12 174,-3 6 1,-5-2-175,-7 2 0,-2 6-53,-4 5 0,1 6-26,-6-6 1,6 1-205,-1-7 1,4 1-30,2-1 1,7-7 35,4-4 1,-1-3-25,1-3 1,0-6 104,6 1-151,0-8 46,0 3-19,0-7-152,8 0 0,2 0 94,7 0 0,2-1-391,4-5 0,0 4 215,12-4 1,-4-2-688,9 3 1,8-7 462,-2 6 1,8 1-56,-8 5 1,4 0-68,2 0 0,0 0-84,0 0 0,-8 15 773,-4 8 1,7 22 0,4 10 0,5 5 0,-1 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30.5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2370 8266 7704,'0'10'-425,"0"0"401,0-5-187,0-3 2226,0 6-2015,-8-16-20,-2-1 1,-7-3 4,0 1 0,-1-1 0,1-5 1,-2 5-27,-4 1 1,4 1-6,-4-1 0,3-5 34,3 5 1,-6 1-3,0-1 1,-2-1 12,2-5 1,4 1-1,-4 5 1,-2-10-18,2 3 0,-2-3 4,2 4 1,3-2 5,-3-4 0,-2 2 18,2-8 0,0 6 18,6-6 0,0 6-8,-1-6 1,1 6 74,0-6 1,0 8 136,-1-2 1,1-2-164,0 2 0,-3-6-55,-3 6 0,4-2 34,-4 2 1,2 2-12,-2-8 0,2 8-17,-8-2 1,8 2-7,-2-2 0,-4 2-13,-2-8 0,2 8-1,-2-3 1,8 3-21,-2-2 0,-2 2-9,2-8 1,2 8 11,9-2 1,-3-4 12,4-2 1,-5 3 0,-1-3 1,0 0 15,-1-6 0,1 6 5,0 1 0,-1-1-17,1-6 1,0 1 2,0-1 1,-1 0 1,1 1 0,0 5 16,-1 0 0,1 0-35,0-5 0,-1 5-13,1 0 1,0 0 20,0-5 1,1 5-2,5 0 1,-5 2-8,5-2 0,-5-3-7,-1 3 0,0 2 1,0-2 1,5 6 10,0-6 0,1 6 2,-6-6 0,-1 3 26,1-3 1,0-4-19,-1 4 0,1-3 0,0-3 0,0 0 18,-1 1 0,1-1 4,0 1 0,5 3-13,1-4 0,-1 5 8,-5-11 1,5 5-3,1 1 1,5 6-1,-6 0 1,3 3-13,-3-3 0,5 4 6,7 8 0,-8-7-3,-4 1 0,5-2-2,1 2 1,2 4-4,-2-4 0,3 2 35,-9-2 1,6 2 1,-5-8 0,7 6 0,-2-6 0,2 0 4,-1-5 0,1 5-34,-8 0 1,8 0 28,-1-5 1,1 5 0,-2 0 1,4 2-20,-4-2 0,-1 4 3,1 8 0,0-6-27,6 0 1,0-2-6,0 2 1,-6 7 4,1-7 1,-3 8-8,2-8 0,4 2 3,-4-2 1,4 2 2,2-8 1,-5 6-7,-1-6 1,-2 6 24,2-6 0,5 6 1,-5-6 0,2 2 21,-2-2 0,4-1 7,-4 7 0,3-6-23,-3 6-9,4-8 1,-6 6-64,8-4 1,-5 4 34,-1 8 1,0 0-7,6-1 0,-2-5-45,-4 0 0,4 0-17,-3 6 0,3-8 65,2-4 0,0 2-8,0-2 0,-6 1 21,0-7 1,0 2 5,6 4 1,-5-3 79,-1 3 0,-2 2-84,2-2 1,4 2 11,-3-1 1,3-5 6,2 4 0,-6-2 6,0 2 0,1-3-17,5 3 0,0 4-3,0 2 0,0 2-2,0-2 1,0 2-5,0-8 1,0 6-4,0-6 0,0 6 6,0-6 0,0 2 2,0-2 0,0-1-1,0 7 1,0-8-1,0 2 1,0-2 0,0 2 0,0-1 0,0 7 0,0-8-9,0 2 1,0-2-2,0 2 1,5-1 0,1 7 0,0-8 3,-6 2 0,0-4 0,0-1 0,6 5 3,-1 0 1,3 0-2,-2-5 1,-4-1 7,3 1 0,3 1 2,-2 4 0,2-5 18,-3-1 0,-1 2 5,8-1 1,-8-5 46,1 10 1,3-7-63,-2 7 1,5-2 55,-5 3 0,0-5-29,-6 4 0,6 2 2,-1-2 0,7 6-7,-6-6 0,1 6 3,-1-5 1,-2 3-22,8-10 1,-9 12-7,3-6 1,2 0-12,-2 1 0,5-5-3,-5-2 0,2 6-7,-3 1 0,-1 5 18,8-6 1,-7 0-3,7-6 1,-6 1 12,5-1 0,-5 6 4,6 1 0,-7 4-6,7-4 0,-3 1 2,3-2 1,-2 4 7,-5 8 0,3-3 4,4-3-37,3 4 0,-7-12 38,3 8 1,5-2-2,-5 2 1,3 4-25,-3-4 1,4-2-2,-3 2 1,3-8 3,3 2 1,-3 3-2,-3-3 0,3 8-26,-4-2 0,3-2 31,-3 2 0,3-1-36,-8 7 1,5 6 14,-5-1-7,7 1 6,-3-7 3,0 1 1,-1 2 2,-3 3 0,-4 2 0,4 5 0,1-5 0,-1-7 1,0 3 0,-6-3 0,6 9 0,-1-9 0,3 4 0,-2-5 0,-4 7 0,3-1 0,-3 1 0,-2-7 0,2 9 0,4 3 0,-4-4-71,4-1 1,-2 1-88,1-1-146,-3 7 16,6-4-50,-8 8 0,2 0-193,4 0 107,-4 0 0,7 0-228,-3 0-344,-4 0 996,6 0 0,7-15 0,4-4 0</inkml:trace>
  <inkml:trace contextRef="#ctx0" brushRef="#br0" timeOffset="573">658 0 8262,'-10'8'-371,"-5"-6"-47,3 4 1,3 1 637,-3-1 438,0 8 0,1-12 57,-1 3-515,9 5 1,-11-6-127,8 7 181,1-7-118,5 4 1,0-6 93,0 3-13,0-3-100,0 6-6,7-8 1,3 0-134,7 0 80,0 0 1,1 0-120,-1 0 0,0 0 100,1 0 0,-1-6-119,0 1 0,1-1 78,-1 6 1,0 0-16,0 0 1,1 0-65,-1 0 0,0 0 148,1 0-26,-1 0 0,0 0-7,0 0 1,-5 7 11,0 5 0,-7 3-104,7 3 1,-8-1-5,1 0 0,-3 2-95,-2 5 1,0-3-258,0 7 1,2-4-12,4 4 1,-4-5-13,4 6 0,-4-2-223,-2 2 0,2 2-74,3-8 733,-3 8 0,29 18 0,-2 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33.47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588 243 8571,'-9'0'5482,"-7"0"-4850,14 0 0,-5 13-385,7 5 0,0 10-195,0 1 1,0 6-533,0 5 0,0-1 73,0 7 0,0-2-289,0 2 0,0 2 333,0-8 1,0 1-377,0-7 1,0-1-96,0-4 0,0 2 834,0-8 0,0 7 0,0-3 0</inkml:trace>
  <inkml:trace contextRef="#ctx0" brushRef="#br0" timeOffset="450">260 122 8571,'-18'0'-1114,"-5"0"1350,0 0 1,-2 0 575,2 0 1,4 0-285,-4 0 0,2 0-120,-2 0 0,9 0 261,-3 0-370,4 0-368,3 0 43,2 0 1,12 0-318,8 0 1,9 0 113,19 0 1,4 0-272,8 0 1,2-6 206,4 0 1,1-5-159,5 5 1,9-7-236,-4 1 1,4 2 14,-4-1 0,6 5 671,0-5 0,4 5 0,-10-6 0,-6 8 0,-17-1 0,-3 3 0,-13 2 0,-7 0 0,-11 0 0</inkml:trace>
  <inkml:trace contextRef="#ctx0" brushRef="#br0" timeOffset="900">1038 157 8571,'-17'-11'761,"-1"-1"-54,9 0 0,-1-3-28,4 4 0,4 1 418,-3 4-248,3 4 316,2-5-939,0 22 1,0 4-1,0 16 1,0-1-17,0 1 1,0 1-200,0 5 0,0 3-216,0 8 0,0-6 269,0 0 1,0 0-705,0 6 1,-6-8 203,0-3 0,0-5-16,6-1 0,0-6-654,0-1-550,0-14 397,0 9-141,0-21 497,0 6 731,0-24 0,0-1 211,0-12 1,8-2-170,4 8 1,-3-2 96,3 2 0,-1 4 96,7-4 1,-1 4 396,0 1 0,0 3-164,1 4 1,-7-3 51,1 8 1,-1-5 106,7 5-403,-1 0 0,0 16-32,1 7 0,-9 2-62,-3 10 0,-4 0-199,-2 6 0,0-1 71,0 1 0,0-6-147,0-1 1,0 1 316,0 6 0,0 7 0,0 2 0</inkml:trace>
  <inkml:trace contextRef="#ctx0" brushRef="#br0" timeOffset="1540">1470 780 8134,'0'-10'-1379,"0"2"3895,0 8-2497,8 0 1,2 0 234,7 0 1,2-7-117,4-5 0,-4-5 131,4-6 1,-3 2-107,-3-8 0,-2 8 107,-3-2 1,1 3 120,-7 3 360,0 0-564,-6 7 1,-14 3 25,-3 7 1,-10 17-43,4 12 1,-6 3-500,6 9 1,2-5-160,10-1 0,-3 5 201,8 0 1,1-1-58,5-10 1,1 1-87,5-6 0,13-3-260,16-10 0,2 3 142,9-9 1,-6 1-110,6-6 0,-7-2 656,1-4 0,-4-5 0,-1-12 0,0 4 0,22-52 0,7-4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44.66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174 744 7589,'0'-10'617,"0"-5"-553,0 13 3,0-13 0,0 11-71,0-8 152,0 8-219,0-11 246,0 13-57,0-13-79,-8 13 0,4-6 32,-7 8 0,5 0 66,-6 0 0,1 0-162,-14 0 0,2 8 51,0 3 1,0 7-81,11 5 1,4-2 64,3 8 0,3-2-94,2 1 0,0-1-51,0-4 0,2-3 81,3 3 0,11-6-116,7-6 1,8-3-9,-3-8 0,-3 0-116,-2 0 0,2 0 208,-2 0 1,0-15 22,-5-8 1,-9-8 16,-3-4 0,2 1 118,-2-1 0,-1 6 60,-5 1 0,0 1-61,0-2 1,-2 6-246,-3 11 1,-3 3-93,-4 3-121,-3 4 351,13-6 35,-6 16 0,24 63 0,3 23 0</inkml:trace>
  <inkml:trace contextRef="#ctx0" brushRef="#br0" timeOffset="325">502 415 7650,'-9'-17'-431,"1"0"574,8-1 416,-8 1 0,6 0-196,-3 0 0,3 5 133,2 1-203,0 7-274,0-4 1,0 12-284,0 7 0,0 11 213,0 18 0,0 4-299,0 8 0,0 0 66,0 0 1,0 0-150,0-1 0,0 1 149,0 0 1,0-6-77,0 0 0,0-7 360,0 1 0,0 4 0,0 1 0</inkml:trace>
  <inkml:trace contextRef="#ctx0" brushRef="#br0" timeOffset="584">433 519 7650,'-8'-34'-482,"6"-1"0,-5-2 448,7-3 1,0 9 503,0-3 0,0 9-280,0-4 0,0 6-200,0-6 0,0 8 77,0-2 0,7 4-118,5 1 1,5 1 22,6 0 1,4-1-150,8 1 0,-1 8-53,1 3 0,5-2 89,1 2 0,-1-5-446,-5 5 587,-1 0 0,-7 37 0,-2 7 0</inkml:trace>
  <inkml:trace contextRef="#ctx0" brushRef="#br0" timeOffset="723">571 519 7650,'-27'0'-38,"2"0"0,8 0 27,0 0 1,5 0 20,1 0-206,7 0 1,-2 0-265,12 0 0,13 0 460,16 0 0,19-9 0,11-5 0,9 0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41.30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0 329 8082,'0'-17'106,"0"0"645,0-1 380,0 9-264,0-7 308,0 14 786,0-5-1767,0 22 0,0 2-127,0 12 0,0-2 36,0-4 1,0-2-193,0 8 0,0-8-78,0 2 1,0-3-272,0-3 1,0 0-250,0 0 1,0-5 322,0-1 1,0-5-897,0 6 353,0-8 45,0 3 479,0-7 0,0-15 285,0-8 0,0-2 191,0-4 0,2 6 371,4-6 1,1 2-303,5-2 1,3-1 251,-3 7 0,3 0-182,3 5 1,1-5-11,4 0 0,-2 6-156,8 5 0,-6 7-131,6-7 1,-1 8 69,7-2 1,-8 8-206,-4 10 0,-4 7 2,-1 16 0,-3-1 65,-4 1 0,3-1-166,-8 1 1,-1 2-149,-5 3 1,0-6-173,0 1 1,0-2 618,0-10 0,16 15 0,3-1 0</inkml:trace>
  <inkml:trace contextRef="#ctx0" brushRef="#br0" timeOffset="548">675 381 8082,'0'-10'-1275,"-8"-5"2746,6 13-673,-6-13-518,8 13-307,0-6-54,0 24 1,0-5 75,0 12 1,0 2-56,0-2 1,0 6-19,0-6 1,0 6 31,0-6 0,0 0 4,0-6 1,2 1-2,4-1 1,-2-2-97,7-3 1,1 1 83,5-7 0,0 0-15,1-6 0,1 0 174,4 0 0,-4-2-140,4-4 0,-4-5 115,-1-13 1,-1 3-13,0-7 0,-7 6-10,-4-1 0,1-2 4,-1 2 1,0-6 103,-6 6 0,0 0 56,0 6 20,0 0 45,0-1-34,0 9 15,0 1-116,0 8-57,0 16 0,0 1-129,0 12 0,0-4-240,0-8 0,0 2-67,0 4 0,0-7-399,0 7 1,0-14-530,0 9 1270,0-5 0,23 20 0,6 3 0</inkml:trace>
  <inkml:trace contextRef="#ctx0" brushRef="#br0" timeOffset="1164">1228 346 9364,'-10'0'1375,"3"2"-1069,7 4 1,-2 4-135,-4 7 0,4 0-131,-4 1 1,4-1 4,2 0 1,-2 1-180,-3-1 1,3 0-394,-4 0 0,4-5-350,2-1-207,0 1 437,0 5-136,0-7 362,0-2 284,0-8 0,2-14 147,4-3 0,-2-4 431,7 3 0,-7-5-121,2 0 1,3 0 63,3 6 1,-3 0-234,3-1 0,-6 3-51,5 3 1,1-1-89,5 7 0,-5 0-247,-1 6 1,1 0 190,5 0 1,0 2-116,1 4 0,-7 10 29,1 7 1,-3 5 102,3-5 0,1 6 19,-7-6 0,5 2-30,-5-2 1,0-3 4,-6 3-234,0-4-351,0-2 186,0-7-324,0-3 755,0-7-11,-8 0 1,6-9-20,-3-8 1,3 3 29,2-9 0,0 8 0,0-8 0,0-2 0,0 2 0,0 0 0,0 5 24,0-7 0,0 0 102,0-4 1,13 12 687,4 11 1,12-1 610,0 1 0,4 0-1254,1 6 0,1 0-153,0 0 0,-7 10-122,1 7 1,-2 2-157,2 10 0,-6 0-261,-12 6 0,-1-7 70,-4 1 1,-4-2-153,4 2 0,-5 2-307,-1-8 910,0 7 0,-15 28 0,-4 15 0</inkml:trace>
  <inkml:trace contextRef="#ctx0" brushRef="#br0" timeOffset="1865">2231 52 7964,'0'-17'-862,"0"8"2451,0-7-164,0 14-80,0-5-874,0 22 0,0 10-32,0 15 1,0 8-243,0-2 1,0 2-122,0-1 1,0 3 21,0-4 1,0-2-112,0 2 1,0-10-403,0-1 1,0-2-572,0-10-661,0 8 527,0-20-356,0 4 1023,0-15 0,0-1 129,0-5 0,0-10 225,0-7 0,8 0 203,3 6 0,4-6 18,3 0 0,-1 0-152,0 6 1,3-1 731,3 1 0,-4 2-159,4 3 0,2 2-26,-2 5 0,0 3-19,-6-4-488,1 4 1,-3 12 55,-4 7 1,-3 2-248,-8 10 1,0-6 153,0 6 1,-8-6-123,-3 6 1,-12-8-458,-6 2 0,-4-6 3,-1-5 1,-7 3-163,1-3 1,0-5 764,5-1 0,8-4 0,2-10 0,8-1 0</inkml:trace>
  <inkml:trace contextRef="#ctx0" brushRef="#br0" timeOffset="2343">2767 554 8082,'-10'0'111,"1"0"68,3 0 5,4 0 88,-6 0-234,31 0 1,-3-2-166,14-4 1,-7 2-6,-10-7 102,1-1 1,-1-5 58,0 0 17,-7 0 0,3-1 64,-7 1-64,0 0 11,-6-1-4,0 1 0,-8 7 5,-3 5 1,-5 3-83,-1 2 0,5 13-8,1 4 1,7 5-141,-2-5 0,4 6 42,2 0 0,0 0-225,0-6 0,0 3 17,0 3 0,2-10-99,4 4 1,6-9 436,11 4 0,30-24 0,13-11 0,9 3 0,0 0 0</inkml:trace>
  <inkml:trace contextRef="#ctx0" brushRef="#br0" timeOffset="2584">3286 416 8082,'-18'0'0,"9"0"0,-7 0 1062,5 0-526,3 0 0,-1 0-66,3 0 1,4 7-151,-4 5 0,4 3-60,2 3 1,0 1-94,0 4 0,0-4-125,0 4 1,0-4 117,0-1-211,0-1-1,0 0-150,0-7-123,0-3 105,8-7 1,-4-1-109,7-5 1,1-8 80,5-3 0,0-10-69,1 10 0,-1-4-28,0 3 1,1-5-257,-1 0 1,4 0-270,-4 6 0,10 5 869,-9 1 0,3 7 0,19-4 0,6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46.74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364 1 9320,'-2'25'417,"-4"4"0,4 13-482,-4 10 0,3 1-28,-3 11 1,4-3-257,-4 3 1,4-3 71,2-3 1,0-12-167,0 0 1,0-4-227,0-7 0,0 2 160,0-14 509,0 0 0,23 2 0,6 1 0</inkml:trace>
  <inkml:trace contextRef="#ctx0" brushRef="#br0" timeOffset="333">87 554 7152,'-12'0'-144,"1"0"0,5 0 739,-5 0-363,7-8-232,-12 6 1,13-7 75,-9 3-271,8 4 78,-3-5 0,7 5-15,0-4 1,7 4-23,5-4 1,11 2 27,6-1 1,3 1-141,3-8 0,7 6 152,4-5 1,4 7 113,2-2 0,0-3 0,-5-6 0,4-3 0,4-5 0,0 0 0</inkml:trace>
  <inkml:trace contextRef="#ctx0" brushRef="#br0" timeOffset="540">744 364 8534,'0'11'42,"0"1"1,0 5-244,0 6 0,0 6-200,0-6 1,0 8 120,0-2 0,0-2-132,0 1 1,0-6 411,0 1 0,16 4 0,3-1 0</inkml:trace>
  <inkml:trace contextRef="#ctx0" brushRef="#br0" timeOffset="706">744 174 7677,'-9'-8'-248,"1"6"1,2-8-933,0 5 1180,1 3 0,35 2 0,9 9 0</inkml:trace>
  <inkml:trace contextRef="#ctx0" brushRef="#br0" timeOffset="1281">986 502 7650,'-9'18'32,"-1"-3"76,4-4 0,4 5-186,-3-5 1,3-1-74,2 1 0,-6 1-69,0 5 1,0-5-20,6-1-103,0 1 119,0 5-111,0-7 334,0-3 0,0-7 0,0-15 0,0 4 0,0-13 0,0 5 0,0 2 0,8-8 0,2 0 50,7-4 0,-6 10 258,1 7 1,0 1-14,5-6-121,0 7 0,0 2-79,1 8 0,-7 0-33,1 0 0,-3 2-90,3 4 0,1 9 81,-7 8 1,6 6-97,-7-6 0,1 6 43,-6-6 0,0 6 2,0-6 0,0 0-34,0-6 0,0 1-42,0-1-359,0-7-101,0 5 52,-7-13 482,-3 6 0,0-10 0,5-4 0,3 0 0,2-11 0,0 3 0,0-9 0,0 4 2,0 2 0,0-6 55,0 0 0,0 0 318,0 5 1,3-5-57,9 0 1,0 0 52,11 6 1,3 2-195,3 3 0,2-3-187,-2 3 1,4 4 77,-5 3 1,3 3-231,-2 2 1,-6 4 70,-12 7 1,5 3-151,-5 14 0,-1 1 22,2 6 0,-9-6-32,3-1 0,-4-4-65,-2 4 0,0-1 141,0 2 0,0-4 174,0-8 0,-8 8 0,-1 2 0</inkml:trace>
  <inkml:trace contextRef="#ctx0" brushRef="#br0" timeOffset="1990">1713 641 7623,'0'-12'192,"0"1"-158,0 7 1,5-6-170,1 4-32,8 4 0,-11-5-126,9 7-51,-8 0 113,11 0 88,-13 0 338,6 0 1,-10 5-32,-4 1 18,4 0 1,-6-4 31,8 4-39,0-4-193,0 5 1,8-7 99,4 0 0,3 0-229,2 0 0,1-7 6,-1-5 0,0-3 94,1-3 0,-3 1 82,-4 0 1,-3 0 45,-8-1-34,0 1 1,-4 2 133,-7 3 0,-8 4-125,-16 8 0,6 4-8,0 8 1,8 1-71,-2 16 0,6-2 33,5 2 1,5 3-132,7-3 1,0 2-3,0-2 0,3 2-221,9-8 1,13 0 86,15-6 1,6-7 39,-5-5 1,5-3 215,-6-2 0,54-31 0,-43 12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54.75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35 415 7650,'-8'-10'-178,"6"1"-113,-3 3 318,-5 4 98,8-13 1,-6 11 55,8-8 1,0 7-12,0-7 1,0 6 194,0-5-150,0 7 1,2-9-4,4 7 0,-2-2-49,7 2 1,-5 4 165,6-3-353,-1 3 267,6 2-240,1 0 0,-3 7-74,-3 5 0,1 3-170,-7 3 0,2 1 41,-3 4 1,-3-2-87,4 8 1,-4-8 68,-2 2 0,0-4-27,0-1 0,0-1 65,0 0 1,0-5 40,0-1 0,0-5 126,0 5 0,-2-7-67,-4 2-64,4-4 116,-13-2 0,11-6 129,-7 0 0,7-9-77,-2-2 0,4 0 156,2-7 1,0-1-22,0 2 1,6-2-141,0 2 1,7 4-132,-1-4 1,3-2-7,2 2 0,1-4-100,-1 10 0,6-10 126,0 10 91,0 3 0,17-1 0,6 5 0</inkml:trace>
  <inkml:trace contextRef="#ctx0" brushRef="#br0" timeOffset="208">502 277 10256,'0'17'-170,"0"2"-363,0 4 1,0-3 332,0 3 1,0-4-661,0-2 0,0 0 860,0 1 0,7 22 0,3 6 0</inkml:trace>
  <inkml:trace contextRef="#ctx0" brushRef="#br0" timeOffset="332">536 208 7650,'0'-18'0,"0"7"-442,0-1-540,0 1 667,0-7 315,0 9 0,47 16 0,10 13 0</inkml:trace>
  <inkml:trace contextRef="#ctx0" brushRef="#br0" timeOffset="982">951 363 7650,'10'0'-1530,"3"-2"1625,-7-3 0,2 3 1296,-2-4-906,-4-4 0,5 6 256,-7-7-295,0 7-42,0-11-202,0 5 0,0-2-61,0 1 0,-2 7-90,-3-2 1,1 4 62,-8 2 0,6 0-170,-5 0 0,5 0-248,-5 0 211,-1 0 1,-5 0-109,0 0 155,-1 0 1,1 0-144,0 0 1,-1 8 85,1 4 0,6 3 20,-1 2 1,6 1-16,-5-1 1,7 6-113,-2 0 0,4 0-34,2-6 1,0 6 155,0 0 0,2 2 132,4-1 1,-2-11-175,7 4 1,1-5-65,5-1 1,0-3 19,1-8 1,1 0-147,4 0 0,-4 0 113,4 0 0,-4-8-59,-1-3 0,-1-7 339,0-5 0,-5 2 152,-1-8 0,-5 8 256,6-2 0,-8-2-212,1 2 0,-3 0 622,-2 6 18,0 0 741,0-1-1224,0 9 0,0 11-3,0 15 0,0 10-91,0 13 0,-2 10-266,-3 8 1,1 7-157,-8-1 1,8 10-123,-1 7 1,-5 4-30,-2 1 0,5 1 155,1-1 1,-4-7-98,-1-4 1,1-6-68,-1-6 0,-3-13-58,-9-15 0,4-2-140,-4-10 1,-2 4 86,2-10 0,-8-4-28,2-13 1,-1 0 204,1 0 1,-2-4 199,8-7 0,-2-3 99,2-14 0,9-1-19,-3-6 0,6-5-127,-1 0 1,4-3 58,8 3 1,0 3 74,0-3 0,0-2-103,0 1 0,0-5-253,0 6 0,10-8-40,7 2 1,14-2-300,9 2 0,8 1 277,-1 5 0,2 4 315,3-5 0,-2 15 0,6 0 0,4-1 0,-1 1 0</inkml:trace>
  <inkml:trace contextRef="#ctx0" brushRef="#br0" timeOffset="1449">1228 17 8924,'0'-9'968,"0"1"0,0 10-639,0 4 1,0 11-340,0 12 1,0 5-12,0 7 1,0 1 12,0 4 1,0 4-73,0-4 0,0 2-335,0-2 0,0-9 25,0-8 1,0-6-1011,0 6 348,0-8-68,0-4 1120,0-9 0,0-8 0,0-16 0,6 5 0,0-12 0,1-2 0,-1 2 0,-2 0 0,7 5 0,-7-1 0,2-4 0,4 10 52,1-5 0,-1 5 206,1-4 1,1 7-39,5 4 1,0 4-176,1 2 0,-1 0-72,0 0 1,1 4 57,-1 8 1,-2 1-109,-3 16 1,3-2-55,-3 2 0,-5 7-240,-1-7 1,2 8 370,-2-9 0,7 28 0,-3 7 0</inkml:trace>
  <inkml:trace contextRef="#ctx0" brushRef="#br0" timeOffset="1766">1747 121 7650,'0'-10'221,"0"-5"127,0 6 1,0-3 187,0 0 167,0 9-82,0-5-443,0 8 0,0 15-123,0 8 1,0 14-24,0 3 0,0 8-199,0-2 0,0 4-22,0 2 0,0-2-360,0-4 0,0 2 210,0-7 0,0-1-173,0-5 1,2-3-514,4-3 1025,-4-4 0,28-23 0,-1-4 0</inkml:trace>
  <inkml:trace contextRef="#ctx0" brushRef="#br0" timeOffset="1933">1730 502 7650,'0'-10'-497,"0"-5"1,0 11 503,0-8-91,0 8 1,0-5-513,0 3 596,7 4 0,3-6 0,61 8 0,14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53.45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35 208 7650,'-7'-9'3483,"5"1"-2820,-6 8 0,6 0-323,-4 0 0,4 10-176,-3 7 0,3 2-30,2 10 1,0-6-105,0 6 1,0-2-191,0 2 0,0 1-375,0-7 1,0 2-2447,0-2 1528,0-3 1453,0 5 0,23-23 0,5-4 0</inkml:trace>
  <inkml:trace contextRef="#ctx0" brushRef="#br0" timeOffset="156">18 1 6026,'78'9'0,"0"-1"0</inkml:trace>
  <inkml:trace contextRef="#ctx0" brushRef="#br0" timeOffset="558">519 260 7037,'10'0'531,"5"-7"235,-5-3-485,7-7 1,-5 1-100,-1 5 0,-7 1-25,2 4 1,-4 3-70,-2-9 0,0 6-146,0-5 1,-2 7-146,-4-2 0,0 4 148,-11 2 1,8-6 5,-15 1 0,9-1-148,-8 6 0,-2 0-96,2 0 0,-2 0 90,2 0 0,4 0-5,-4 0 0,5 2 107,7 4 0,-3 3-133,9 9 268,-1-1 0,6 0-77,0 0 1,8 1 237,3-1 1,4 0-39,3 1 0,7-1-51,4 0 0,-4 2-50,-2 4 1,2-3 114,-2 3 0,0-2-136,-6 2 0,-5-2 15,-1 8 0,-7-6-104,2 6 1,-6-12 99,-6 6 0,-9-9-375,-9 3 0,-6 4 60,1-10 1,-4 7-46,-1-12 0,1-1 314,4-5 0,-19-15 0,2-4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49.73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191 397 7199,'0'-10'1065,"0"-5"-489,0 5-391,0-7 1,0 5 11,0 1 0,0 5-6,0-6 1,0 7-19,0-7 35,0 8-172,0-11 69,-8 5 1,-2 1-142,-7 3 0,0 4 109,-1 2 0,1 0-88,0 0 0,1 2-17,5 4 0,-5 3 57,5 8 1,3 7-46,3-1 1,1 5-29,-2-5 1,4 6-182,-4-6 0,4 6 77,2-6 1,2 6-111,4-6 0,-2-2 35,7-9 1,1 1-95,5-7 0,0 0-130,1-6 299,7 0 1,-6-2 139,4-4 1,-6-5-36,-5-13 1,1-1 41,-7-3 1,0-3-73,-6 8 0,0-6 132,0 6 0,0 0-124,0 6 0,0-1 7,0 1 0,0 6-553,0-1 156,0 8 459,0-4 0,0 8 0,31 85 0,-12-32 0,0 0 0</inkml:trace>
  <inkml:trace contextRef="#ctx0" brushRef="#br0" timeOffset="478">363 345 7650,'0'-10'0,"0"-5"0,0 3 0,0 3 496,0-3-73,0 8-372,0-11-41,0 13-179,0-6 0,0 22 191,0 3 1,0 6-8,0 0 1,0-2-117,0 8 1,0-6 53,0 6 0,0-8-73,0 2 0,2-4 14,4-1 0,-4-1-202,4 0 230,3 0 1,1-1-7,7-5 0,1-3 11,-1-8 1,0 0 4,0 0 1,1-4 67,-1-7 1,-2-3-69,-3-15 1,3 6 119,-3-5 0,-3 1-6,3-2 0,-8-2 82,2 8 0,-4 0-40,-2 6 245,0-1-166,0 1 258,0 7-88,0 3-249,0 22 0,0 2-65,0 12 0,0 2-68,0-8 0,0 0-181,0-6 0,0 6-98,0 1 0,0 4-302,0-5 1,0-5 625,0-7 0,46 8 0,11 8 0</inkml:trace>
  <inkml:trace contextRef="#ctx0" brushRef="#br0" timeOffset="804">951 120 7650,'0'-17'59,"0"5"144,0 0 502,0 1-239,0-6-50,0 7-376,0 2 0,0 12-10,0 8 1,0 7-201,0 16 1,0 5 58,0 0 1,0 6-187,0-5 0,0 5 136,0-6 0,0 1-110,0-7 1,0 1-113,0-1 0,0 1-35,0-1 1,0-7 417,0-4 0,0-19 0,0-6 0</inkml:trace>
  <inkml:trace contextRef="#ctx0" brushRef="#br0" timeOffset="976">830 466 7650,'0'-10'-57,"0"-5"0,0 11 158,0-8 0,2 7-104,4-7 1,4 8-381,7-2 0,6-1 123,0 1 0,6 0 10,-6 6 1,8-6 249,-3 1 0,5-1 0,40-9 0,10-5 0</inkml:trace>
  <inkml:trace contextRef="#ctx0" brushRef="#br0" timeOffset="1404">1332 483 7650,'0'-17'-1341,"0"-1"1822,0 1 2035,0 0-1462,0 0-225,0 7-654,0 2-285,0 31 0,0 0-187,0 23 1,0 1 162,0 4 1,-2-4-76,-4-1 1,4 0-122,-4 6 1,5-2-453,1-4 1,0 4 294,0-4 0,0-6 110,0-5 1,0-3 376,0-9 0,7 8 0,3-4 0</inkml:trace>
  <inkml:trace contextRef="#ctx0" brushRef="#br0" timeOffset="1695">1349 569 7650,'10'-25'-471,"5"6"-60,-3-4 1,-3 4 604,3 2 1,5-1 598,6 1 1,2 2-377,-2 3 1,-2-1-250,8 7 0,-6 0-80,6 6 1,-2 0-44,2 0 1,-4 0-39,-8 0 1,0 14 71,1 3 0,-9 10-142,-3-4 1,-4 8 47,-2-3 0,0-1-48,0 2 0,0-6 41,0 6 1,-2-8-61,-4 2 1,2-4 201,-7-1 0,-24-1 0,-11 0 0</inkml:trace>
  <inkml:trace contextRef="#ctx0" brushRef="#br0" timeOffset="2203">2024 414 7646,'0'-10'1031,"0"3"-800,0 7-252,0 15 0,0 2 12,0 12 0,0 4-154,0-5 1,0-1-2,0 2 0,0-6 50,0 6 0,0-8-2,0 2 1,1-4-15,5-1-78,12-9 1,7-1 59,3-8 0,-1 0-150,-4 0 0,-3-2 136,3-4 0,-4-5 162,-2-12 0,-5-2 0,-1-4 0,-1-4 10,1 5 0,-1 1 33,-4-2 1,-4 8-7,3-2 0,-3 3 320,-2 3 14,0 0 401,0 0-207,0 7-271,0 2 1,-6 18-255,1 7 1,-1 0-54,6 6 0,0 2-121,0-1 0,-2 4 54,-4-5 1,4 6-85,-3-6 0,3 2-159,2-2 1,0-3-297,0 3 0,0-4 619,0-2 0,23 0 0,6 1 0</inkml:trace>
  <inkml:trace contextRef="#ctx0" brushRef="#br0" timeOffset="2520">2542 120 7650,'0'-17'153,"0"5"42,0 0 1,0 1 60,0-6 1,0 5 42,0 1 0,0 5 20,0-6-97,0 8 0,0-1-192,0 10 0,0 13-93,0 11 1,0 11-110,0 6 0,0 4 2,0 2 0,0-6-168,0 0 1,0 0 65,0 6 0,0-2-209,0-4 1,0 2 172,0-7 1,0-3 8,0-9 0,0 2 299,0-8 0,0 0 0,16-21 0,3-4 0</inkml:trace>
  <inkml:trace contextRef="#ctx0" brushRef="#br0" timeOffset="2762">2508 535 7650,'-10'0'506,"1"0"-18,3 0-25,4-8-226,-6 6-225,8-13-91,0 13 1,2-11-353,4 7 1,5-2-320,12 2 0,-1 4 385,6-3 0,1 1 365,6-2 0,-4 4 0,3-4 0,51-3 0,-31 4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6:01.20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156 35 7995,'-10'-17'1169,"3"7"1,5 3-857,-4 7-190,4 0 17,-6 0-196,1 0 0,3 7 74,-8 5 1,8-2-203,-1 1 1,-5 1 53,-2 5 0,5-6-17,1 1 1,-4-2-9,-1 1-24,3 4 1,-1-7-40,3 4 137,4 3 0,-6-11-235,8 7 191,0-7 0,2 4-134,4-8 1,0 0 122,11 0 0,-4 0-8,10 0 1,-1 0 39,1 0 0,-4 0-1,4 0 0,-4 0 148,-2 0 1,1 0-43,-1 0 1,-5 0-73,-1 0 48,1 0 1,5 0 249,0 0-216,-7 0 186,5 0-167,-5 0 1,1-2 9,1-4 0,-6 2 60,5-7 1,-7 5-31,2-5 0,-4 5 8,-2-6 0,0 1 29,0-7 0,0 7 138,0-1 0,0 7-82,0-7 1,0 6 132,0-5-105,0 7-90,0-4 1,0 10-299,0 4 1,0 4-42,0 7 1,0 6-36,0 0 1,0 6 56,0-6 1,0 6-85,0-6 1,0 6-37,0-6 1,0 5 335,0-4 0,30 22 0,9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58.07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139 156 7650,'-9'0'720,"1"0"-249,0 0-356,6 0 0,-11 2 269,7 4-284,0-4-109,6 5-446,0-7 0,8 0 328,4 0 0,11 0 89,5 0 0,5 0-31,2 0 69,-1 0 0,62-7 0,-40 2 0,0 0 0</inkml:trace>
  <inkml:trace contextRef="#ctx0" brushRef="#br0" timeOffset="240">122 485 7650,'-25'0'0,"11"6"846,-3-1-467,4 9 1,-3-10 210,5 7-317,3-7 0,2 6 454,1-5-481,-1-3-244,6 6 1,9-8-740,9 0 0,3 0 471,13 0 1,5 0-1592,13 0 1857,7 0 0,-1-10 0,7-3 0,8-2 0,0 1 0</inkml:trace>
  <inkml:trace contextRef="#ctx0" brushRef="#br0" timeOffset="2109">1488 1 8477,'-8'9'252,"6"-1"-473,-5-8-612,7 0 0,13 0 562,4 0 0,5 0 106,-5 0 1,0 0 74,1 0 1,-1 0 89,0 0 0,0 0 0,8 0 0,-5 0 0,3 0 0,-10 0 0,-1 0 0,-1 0 0,6 0 181,-7 0-25,5 0-32,-5 0-5,0 0 192,-3 0-113,-7 0 22,0 8-30,0-7-28,0 15 4,0-14-85,0 13 0,-7-7 62,-5 3-65,-3 5 0,-3-12 11,1 7 1,0 1-56,0 5 1,5-6-87,0 1 0,3-6 4,-3 5 1,-3-5 54,3 6 0,3-3-7,-3 3 0,7 1 2,-7-7 0,8 2-12,-2-3 13,-3-3 0,5 8 8,-8-4-15,9-4-4,-5 5-77,8-7 34,0 0 0,8-6 42,3 1 1,-1-7-38,1 6 1,1-1-3,5 1 1,0 2 7,1-7 0,-3 5-5,-3-6 0,3 8-97,-4-1 0,5 3 131,1 2 1,-5 0-2,-1 0 0,-7 2 1,2 3 1,1 11 84,-1 7 1,0 0-61,-6-6 1,0 2 107,0 4 1,-6-3-89,0 3 1,-13-6 14,2-5 1,-6 3-42,0-4 0,4-1-19,-4 2 1,1-9-101,-1 3 0,2-4 65,-8-2 1,8 0-18,-2 0 1,2 0-8,-2 0 1,4 0-78,-4 0 1,4-6 6,1 1 0,3-3-459,3 2 599,5-3 0,60-24 0,15-4 0</inkml:trace>
  <inkml:trace contextRef="#ctx0" brushRef="#br0" timeOffset="2541">1038 692 7650,'-9'0'-202,"-7"0"-128,5 0 0,1 6 283,-1 0 281,7 0 131,-4-6 546,8 0-701,16 0 1,5 0-244,19 0 1,4 0-53,8 0 1,0 5-74,0 1 0,0 0 108,0-6 0,5 0-69,1 0 0,0 0-95,-6 0 0,5 0-198,1 0 0,-2 0 169,-10 0 0,-4 0 243,-8 0 0,-7 8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03:38.581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69 53 21244,'-9'-8'-3782,"-7"6"4530,14-13-254,-13 13 222,13-6 0,-11 6 291,7-4-1541,0 4 1027,6-5-1131,0 7 353,0 0 0,54 15 0,13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6:01.82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104 242 7650,'-9'0'603,"-7"0"-257,15 0-628,-7 0 1,23 0-373,8 0 0,8 0 654,4 0 0,12 0 0,9 0 0,5 0 0,-1 0 0</inkml:trace>
  <inkml:trace contextRef="#ctx0" brushRef="#br0" timeOffset="159">104 398 7650,'-17'7'208,"0"-5"511,0 4-222,-1-4 0,1-2-253,7 0-215,3 0 1,9 0-651,3 0 0,9 0 409,15 0 0,7 0-1046,16 0 1258,0 0 0,28-9 0,15-5 0,-27 4 0,1 1 0,-1-1 0</inkml:trace>
  <inkml:trace contextRef="#ctx0" brushRef="#br0" timeOffset="553">1004 225 7650,'0'-10'-590,"0"-5"1,5 11-1,1-7 1291,8-1-340,-12-5 1,11-1 242,-7 1-363,0 0 0,-6 0-6,0-1 1,0 7-46,0-1 1,-2 8 27,-4-1 0,-4-3-36,-7 2 0,0-5 14,-1 5 0,5 0-76,-4 6 0,3 0 95,-9 0 1,4 8-6,2 3 0,-1 7 3,1 5 1,0 4-15,-1 7 0,7 1-137,-1-1 0,9 1-168,-3-1 0,4 1-65,2 0 1,0-7 125,0 1 1,8-8-608,3 2 1,12-5 18,6-7 0,4-3-209,1-8 1,1 0 357,-1 0 1,1 0 197,0 0 1,-9-13 285,-3-5 0,-5-11 0,-7 1 0,3-5 0,-8-2 0,-1 7 0,-5-1 0,0 8 0,0-3 0,0 0 0,0 0 0,0 7 0,0 6 0,0 7 0,16 4 0,3 9 0</inkml:trace>
  <inkml:trace contextRef="#ctx0" brushRef="#br0" timeOffset="767">1592 432 7650,'-18'0'-322,"9"0"0,1-2 836,8-3 8,-8 3-1630,6-6 572,-5 8 536,7 0 0,54-8 0,13-1 0</inkml:trace>
  <inkml:trace contextRef="#ctx0" brushRef="#br0" timeOffset="1253">1972 52 7650,'-17'0'9,"-1"-2"513,1-4 69,0 4-264,7-5 1,3 5 194,7-4-368,0 4-126,0-6 1,13 8-38,4 0 1,6 0-160,0 0 1,-1 0 35,6 0 0,-1 0-168,2 0 0,-4 0 103,-8 0 0,1 0 14,-1 0 1,0 0-12,1 0 183,-1 0 1,-6 0 147,1 0 1,-6 0 135,5 0 55,-7 0 1,4 2-51,-8 4 0,0 9 78,0 8 0,-2 2-132,-4-2 0,-2 2-31,-3 4 0,-5 4-250,5-4 0,1-2-113,-1 2 1,1-6-204,-1 5 0,1-1-39,4 2 1,4-4-254,-3-8 1,1 1 182,-2-1 1,4 0-466,-4 1 947,4-9 0,10-1 0,2-8 0</inkml:trace>
  <inkml:trace contextRef="#ctx0" brushRef="#br0" timeOffset="1451">2076 329 7629,'-10'-8'267,"3"4"-178,7-7 244,0 7-476,0-12 0,1 14-30,5-3 1,0 1-52,11-2 0,-3 4 207,9-4 17,4 4 0,46-5 0,19-3 0</inkml:trace>
  <inkml:trace contextRef="#ctx0" brushRef="#br0" timeOffset="1720">2698 87 7650,'-17'0'0,"0"0"122,-1 0 0,1 0 595,0 0-264,0-8-38,7 6-364,2-6 1,16 2-228,4 1 1,9-1-659,2 6 0,9 0 156,3 0 678,-8-8 0,44 6 0,-6-5 0</inkml:trace>
  <inkml:trace contextRef="#ctx0" brushRef="#br0" timeOffset="2187">2698 121 7650,'-9'-8'56,"-7"6"116,14-5 0,-7 1 370,3 0-296,4 1 0,-7 5 246,3 0-329,4 0 0,-6 7-129,8 5 1,0 3 153,0 2-222,-7 8 0,5 0 38,-4 4 0,-2-4-157,2-8 1,1-5-7,5 0 0,-2-1-89,-4 6 43,4-7 99,-6-2-15,8-1-28,0-5-212,0 6 296,8-16 0,2 4-10,7-7 0,6 1-94,0-1 0,2-3 54,-2 9 0,-4-1-10,4 6 1,-3 0 51,-3 0 0,0 0 5,0 0 1,-1 2 13,-5 3 1,3 5 67,-8 7 0,-1 6-42,-5 0 0,0 6 103,0-6 0,-2 6-188,-3-6 0,-7 0 80,-11-5 1,2-1-269,-8 0 0,0-5 301,-5-1 0,-1-7 0,-23-12 0,-5-11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6:08.10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294 311 7678,'-9'-17'288,"-7"0"0,14 0 1228,-4-1-392,5 1 112,1 0-497,0 7-504,0 2 0,0 22 0,0 3 1,0 12-139,0 0 1,0 3-207,0 3 0,0 0 243,0-1 0,0 1 84,0-1 1,0 1-63,0-1 0,0-1-11,0-4 1,0 4-299,0-5 1,0 5-226,0 2 378,0-8 0,7 28 0,3 1 0</inkml:trace>
  <inkml:trace contextRef="#ctx0" brushRef="#br0" timeOffset="503">17 484 7650,'0'-25'-285,"0"6"1,0-6 226,0 8 1,-1-6 39,-5 0 0,4-2 125,-4 2 0,4 3-17,2-3 0,0-2-19,0 2 1,0 0-12,0 6 0,2-6 8,4 0 1,3 4-2,9 1 1,5 7 65,0-6 1,8-1-53,-3 7 1,11 1 44,1-1 0,2 7-60,-1-2 1,-3 4-6,8 2 0,-9 0-53,-3 0 1,1 8-158,-6 3 0,-10 12 48,-2 6 1,-9-2-144,4 2 0,-9 0-7,3 5 1,-4-5 66,-2 0 1,-2 0 102,-4 5 1,-5-5-45,-12 0 1,-4-8 16,-8 2 0,7-4-23,-1-1 1,0-1 130,-6 0 0,8-1 0,4-5 0,20-3 0,4-8 0</inkml:trace>
  <inkml:trace contextRef="#ctx0" brushRef="#br0" timeOffset="887">1193 52 7650,'-17'0'0,"-2"0"98,-4 0 0,4 0 267,-4 0 1,-2 2-243,2 4 1,-8 13 12,2 15 0,4 11 24,2 12 1,4 11-96,1 7 1,9-1-199,3-4 0,4-3-25,2-4 1,2-3-356,4-8 1,5-14 168,12-3 1,4-10-262,8 4 0,1-10 605,5-2 0,-5-7 0,30-10 0,-3 0 0</inkml:trace>
  <inkml:trace contextRef="#ctx0" brushRef="#br0" timeOffset="1269">1505 623 7650,'0'-12'-720,"0"1"1190,0 7 956,0-4 50,0 8-1374,0 15 1,0 5-112,0 14 0,-6 3-253,0 3 1,0 4 138,6 8 1,-5 0-80,-1 0 1,0-2-188,6-4 0,0 4-474,0-4 0,0-4 113,0-1 750,0 3 0,0 0 0,0 8 0</inkml:trace>
  <inkml:trace contextRef="#ctx0" brushRef="#br0" timeOffset="1661">1453 865 7650,'0'-18'-584,"0"1"1,0 0 540,0 0 0,0-1 316,0 1-131,0 0 0,0-1 170,0 1-105,0 0-116,0-8 1,6 6-36,-1-4 0,9 5 63,-3 7 0,5-3-12,1 9 1,0-7-58,1 6 0,-1 0 1,0 6 0,6 0-54,0 0-151,0 0 1,-5 14 9,-1 3 1,-2 6-196,-3 0 0,-5 2-82,-7 4 1,0 2 221,0-8 0,0 6 199,0-6 0,-1 0 0,-5-6 0,-35 8 0,-14 2 0</inkml:trace>
  <inkml:trace contextRef="#ctx0" brushRef="#br0" timeOffset="1961">1972 104 7650,'11'-15'502,"1"3"1,-7 4-293,7 8 1,-1 0-23,7 0 0,-1 18-163,0 10 1,1 15 106,-1 14 1,-6 7-705,1 11 0,-8 3-165,2 9 1,-5-3-529,-1-3 1265,-7-4 0,-20-17 0,-10 3 0,-5 5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6:07.16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70 52 7604,'-8'-9'630,"6"1"1060,-5 1-651,7 5-301,0-6-805,0 0-511,0 6-510,0-5 0,7 37 0,3 9 0</inkml:trace>
  <inkml:trace contextRef="#ctx0" brushRef="#br0" timeOffset="258">53 329 9514,'0'12'28,"0"-1"0,0-5-161,0 6 1,0-1-369,0 6 0,0 1-321,0-1 0,-6 0 170,0 1 652,-7-1 0,3 31 0,-7 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4:13:39.63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10930 6347 7763,'0'-17'-1395,"0"0"1446,0 0 1,0 5-88,0 0 0,0 1 233,0-6 0,2-3-41,3-3 1,13 2-52,10-8 0,5 1-3,2-7 1,13-2-89,4-3 0,11-2 12,0-4 0,-1-4-169,1 4 1,-7-4 105,2-2 1,-12-6 60,-6 1 0,-5-1-86,-6 6 1,-6-8 42,-12-3 1,4-4-88,-3-2 0,-2 5 85,1 1 0,-7 5 27,2-5 0,-2-1 79,1-5 1,-3 0-94,4 0 1,-2-6 73,2 0 0,-4-11-55,3 5 0,-3 0-155,-2 12 0,0-2 114,0-4 1,0-8-10,0-3 1,-7-4 6,-5 9 0,-9-4-17,-2-1 1,-8 5 20,2 0 0,-3 6 7,-3-5 1,-3-3 54,15 37 0,-1 0 0,-29-35-246,19 40 1,-1 2 0,-3 1-1,-1 1 268,-1-1 1,-1 1-1,-1 1 1,-1 1-32,0-3 0,0 1 1,3-2-1,1 1 6,1 1 1,1-1 0,1-3 0,-1 1 4,0 2 0,-1 1 1,1-1-1,-1 1 3,-4 2 1,-2 1 0,-1 0 0,0 1-56,-7 1 0,0 0 0,3 2 0,2-1 38,0 2 1,2 0 0,-1-1 0,1-1-49,-1-3 0,0-1 1,-2 0-1,-2 0 39,-4 0 0,-2 1 1,0 3-1,-1 1-35,-3 1 0,-1 0 0,3 1 0,1 0 25,-1-1 0,0 1 0,3 3 0,-1 2 34,-4-4 1,-1 2 0,0 3 0,-1 2-18,-4-3 1,-1-1 0,5 2 0,1-2 6,3-1 1,1-2-1,2 4 1,1 0 1,-3 0 0,-2 0 0,-2 3 0,-1 0-11,-4-3 0,0 0 1,4 3-1,1-1-46,0-2 1,1 0-1,3 6 1,0 2 43,-3-3 1,-1 1 0,-1 2 0,-1 1-38,-6 0 0,0-1 0,3-1 0,1 0 3,2 1 1,0 1-1,-1 1 1,1 1-7,-3 0 0,-1 1 1,1-2-1,0 1-40,-6 0 0,0 1 0,3 0 0,1 1 52,-1 4 0,0 0 0,-2-2 1,0 1-257,-7 1 0,0 0 0,4 0 0,2-1 224,3 1 1,0 0 0,-3-1 0,-1 1 41,-2 3 1,1 0 0,3-3 0,-1 1-28,-5 2 0,-1 0 0,5-3 1,2 0 40,2 3 0,-1 1 0,-7-2 1,-1 2-40,-6 1 0,1 2 1,4-1-1,2 0 6,-1 0 0,0 0 0,1 0 0,-1 0 44,-3 0 0,0 0 0,-2 0 0,-1 0-38,-8 0 0,0 0 1,8-3-1,2 0-242,-1 0 1,-1 0-1,1 0 1,-1 0 250,-2 3 0,-1 0 0,1-2 0,1-1 84,4 0 0,1 0 0,-2 0 0,0 0-26,-1 3 0,-1 0 0,6 0 0,1 0-85,4 1 0,1-2 0,-1-1 0,-2-2 133,0 2 1,1-1 0,2-1-1,1 2 5,4 2 1,2 0-1,6 0 1,3 0-20,-42 0 0,-2 0 16,45 0 1,0 0-1,-43 0-191,0 0 0,17 0 555,12 0 0,10 0-595,13 0 1,9 0 704,8 0 1,2 0-1015,-1 0 0,3 0 629,7 0-1063,1 0 1059,0 0 1,-1 8-1,1 1 1</inkml:trace>
  <inkml:trace contextRef="#ctx0" brushRef="#br0" timeOffset="850">1003 122 5944,'0'-10'0,"0"-5"0,-2 13 0,-3-4 0,1 4 0,-8 2 0,8-7 0,-9 3 0,7-8 0,-7 8 0,9-9 0,-8 7 0,7 0-94,-7 6 1,6 0 93,-5 0 1,5-5 32,-5-1-30,7 0 0,-12 0 66,5 1 0,1-1-57,-1 6 0,5 0 159,-6 0-149,1 0 1,-6 0 5,-1 0 1,1 0-33,0 0 1,5 0 28,1 0 1,-1 0-52,-5 0 0,0 8 45,-1 3 0,1-1-26,0 1 1,-1 1 13,1 5 1,-6 0-33,0 1 1,-2-1 43,2 0 0,2-1 2,-8-5 0,6 4 22,-6-3 0,0 3-34,-5 3 1,-1-3 1,1-3 1,-1 1 4,0-7 0,3 7 49,3-1 1,4-3-44,8 3 0,-1-8 84,1 2-35,0 3-32,7 1 0,2 1 17,8 1 1,0-6-24,0 5 0,2-1 0,4 1 1,9 5 4,9-5 1,0 3-81,0-3 1,2 4 73,9-3 0,0 3-109,-1 3 0,1-1 30,-1 0 1,3 2-139,3 5 0,-1 0-67,7 5 0,-4 4 252,10-4 0,5 2 0,14 8 0,3 0 0,10 5 0,-1-1 0,1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15.79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635 267 7903,'0'-27'143,"0"-5"0,-2 5 504,-4 0 1,4 0-216,-3 4 1,-5 4 51,-2-4 1,-5 5-48,-6 7 1,0 3 167,-12 8 1,1 8-92,-18 3 1,-2 22-162,-9 13 1,1 14 40,5 15 1,10 9-411,24-38 1,0 1 0,5 1 0,2 2 67,-7 42 0,2-2 108,15-9 1,8-6-20,9-12 0,14 2-111,10-7 1,9-8-298,14-10 0,11-5-1087,12-6 1,3-4 749,3-8 0,-7-7-1046,1-5 1,-14-5 540,2-5 1,-7-11 1108,-5-7 0,-1-7 0,-15 1 0,-3-4 0,-2-2 0</inkml:trace>
  <inkml:trace contextRef="#ctx0" brushRef="#br0" timeOffset="516">1413 803 7903,'10'-7'-863,"-5"-5"0,-3 3 865,-2-3 0,6 6 1075,0-5-181,0-1-340,-6-5-311,0 0 0,0-1 46,0 1 1,0 6-14,0-1 0,0 6 2,0-5 0,0 5 100,0-6 0,-2 9-190,-4-3 1,-4-2 13,-7 2 0,0 1-167,-1 5 1,1 0 63,0 0 0,-2 7-44,-4 5 1,1 3-29,-6 3 0,7 7-149,-3 3 0,1 5 35,6 2 0,-2 1-82,13 4 1,-5-3 30,5 3 1,2-5-155,10-6 0,3 3-184,9-3 1,5-4 199,0-2 1,8-11-65,-3-6 0,3-5 1,-2-1 0,2-7-66,-8-5 1,0-11 197,-6-6 0,-5-1 80,-1 1 1,-7-4-67,2 4 1,-4-1-11,-2 1 0,0-4 201,0 4 0,0 4 0,0 2 0,0 4 0,0 2 0,0 5 0,0 1 0,7-1 0,18 10 0,12 4 0</inkml:trace>
  <inkml:trace contextRef="#ctx0" brushRef="#br0" timeOffset="1374">1897 631 7903,'-7'-10'184,"5"-5"0,-8 13 1431,4-4-444,4 4-471,-5 2 0,1 2-163,0 4 1,0 3-159,6 9 0,0 1 64,0 4 0,0 2-251,0 4 0,0 3-204,0-3 1,0-2 39,0 2 1,0 0-193,0 5 0,0-7-54,0-4 1,0 2-885,0-2-43,0 0 424,0-5-48,0-9 0,-2-9 256,-3-11 0,3-7 123,-4-5 1,4 2 220,2-8 1,0 2 140,0-1 0,0-3-6,0 8 0,2-6 174,4 6 1,-2-2 360,7 2 1,1 4-233,5-4 0,0 3-48,1 3 0,5 6 3,0-1 0,5 8-59,-4-2 0,6 6-92,-1 6 1,2 4-123,-2 7 0,-2 8 96,-4 4 0,-6-2-151,0 2 1,-1-6 88,-11 6 0,3-6 9,-2 5 0,-4-6-83,4 1 0,-5-4-156,-1-2 0,-5 0-349,-1 1 1,-8-7-31,3 1 0,1-8-254,-1 1 0,5-3 878,-6-2 0,7-7 0,-7-5 0,6-3 0,-5-3 0,5 1 0,-5 0 0,5-2-26,-6-4 0,8 3 142,-1-3 0,3-2 191,2 2 0,0-2 122,0 2 1,7 2 409,5-8 1,5 8-306,6-2 0,0 4-15,12 2 0,-4 7-140,9 4 1,2 4-318,-1 2 1,1 14-211,-2 3 0,-11 12 132,0 0 0,-8 5-12,-4 7 1,-5-3-387,-1 8 1,-7-6-642,2 7 0,-4-9 322,-2 2 733,-8-3 0,6 13 0,-5 4 0</inkml:trace>
  <inkml:trace contextRef="#ctx0" brushRef="#br0" timeOffset="2126">2969 112 7903,'-7'-18'277,"5"1"0,-4 0 2059,4 0-528,-6-1-1031,7 1 0,-7 9 101,8 8 1,0 10-268,0 13 0,0 6 188,0 11 1,0 12-483,0 11 1,0 5-299,0 1 0,0 2 98,0 4 0,6-6-182,-1 0 1,1 0-541,-6-5 0,0-3 213,0 3 0,0-16-182,0-2 0,0-10-52,0-7 0,0-4-1497,0-8 1583,0-7 1,0-10 47,0-11 1,0-13 167,0-4 0,6-5 86,0-2 0,5 1 86,-5-1 1,7 1 117,-1-1 1,-2 2 8,1 5 0,6 1-27,6 4 1,2 3 148,-2-3 1,4 12 78,8 5 0,1 4 120,5 2 1,-5 8-18,5 3 1,-7 7 100,-5 5 1,-4 6-51,-8 11 1,-7-4-49,-4 5 0,-6-3-342,-6 2 0,-11-3-21,-12 3 0,-12-9-218,-5-2 0,2-8-363,-2 2 0,2-6-726,-2-5 1,-2 1 1387,7-7 0,9-54 0,7-19 0</inkml:trace>
  <inkml:trace contextRef="#ctx0" brushRef="#br0" timeOffset="2451">3678 769 7903,'-9'-17'-357,"3"-1"0,4 1 1802,2 0 2224,0 7-2511,0-5 0,0 15 20,0 0-841,0 15 1,0 6-331,0 8 0,0 0-237,0 5 1,0 1 116,0 0 1,0-3-57,0-3 0,0 4-1188,0-4 1,0 1-40,0-1 0,0 2-1557,0-8 2953,0 0 0,16-21 0,3-4 0</inkml:trace>
  <inkml:trace contextRef="#ctx0" brushRef="#br0" timeOffset="2598">3609 388 7903,'-27'-25'-70,"2"6"0,14-6 597,-1 8 848,9 7-1233,-5 3-81,8 7 0,9 2-61,9 3 0,37 36 0,18 14 0</inkml:trace>
  <inkml:trace contextRef="#ctx0" brushRef="#br0" timeOffset="3001">4076 700 7903,'-17'-10'622,"2"0"992,3 5-162,-3 3-554,13-6 0,-8 14-394,4 0 1,4 13 32,-3-2 0,3 4-434,2-3 1,0 5-267,0 0 1,0 6-302,0-6 1,0 5 354,0-5 1,0 6-621,0-6 0,0 0 170,0-5 1,-2-3-52,-4-3 1,2-3-455,-7-3 486,7-4 0,-10 4 253,9-12 1,-1-4 102,6-7 1,0-6 321,0 0 0,0-6 67,0 6 0,8-6 44,3 6 0,4-8-134,3 3 1,5 1 125,0-2 1,8 8-96,-3-2 0,7 5 203,5 7 0,-3-3-80,3 9 0,-3 7-88,-3 9 0,-5 12 26,0 6 0,-10 6-76,-2 5 1,-5-2-120,-6 8 0,-4-5-69,3 5 0,-3-6-166,-2 6 1,-2-5 90,-3 5 170,3-8 0,-21-3 0,3-10 0</inkml:trace>
  <inkml:trace contextRef="#ctx0" brushRef="#br0" timeOffset="3541">4751 976 7903,'-10'10'-686,"2"-2"1,8-6 1136,0 3 467,0-3-103,0 6 0,8-10-506,4-4 0,-3 4 104,3-3 0,1-5-208,10-2 1,-4-3 26,4-2 1,-3 0-191,-3-1 1,0 1-74,1 0 1,-7-3-175,1-3 1,-9 4-21,3-4 0,-6 6-207,-6 5 1,-3-1 278,-8 7 1,-8 0-29,-4 6 0,-4 10 120,-2 7 0,3 8 80,3 10 0,4-1-186,8 1 0,7 0 114,4-1 0,6 1-61,6-1 1,6 1-81,11-1 0,9-9-221,9-7 0,5-3 24,-6-9 1,6 0-3,-5-6 1,-1-4 392,-5-8 0,-8-38 0,-3-23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22.97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347 391 7655,'0'-12'730,"0"1"1,-2 1 977,-4-2-1088,4-3 0,-5 11 609,7-7-562,-8 7-329,-2-12-195,-7 15 0,0-7-73,-1 8 0,7 0 5,-1 0 0,1 0-177,-7 0 1,1 0-72,0 0 1,0 8 66,-1 3 1,1 4-115,0 3 0,-1-1-18,1 0 1,0 3-95,0 3 0,5-4 103,0 4 1,9 2-20,-3-2 1,4 6 29,2-6 0,0 2-176,0-2 0,6-2 122,-1 8 0,9-10 56,-3-2 0,5 1 183,1-7 1,0-1-95,1 1 173,-1-7 1,0 4-105,1-8 110,-1 0 0,0-8-96,0-3 1,-5-3 6,0 3 0,-7-5-17,7 5 1,-6-10 7,5-3 1,-7 1 68,2 6 0,1 0 18,-1 0 1,0-7 159,-6 1 1,0 0 7,0 6 1,6 0 210,-1-1 0,1 1-161,-6 0 1,0 5 463,0 1 409,0 7-727,0-11 0,-2 13-144,-3-4 1,3 12-130,-4 5 1,4-1-120,2 1 0,0 7-80,0 5 1,0 2-271,0-2 0,0-4-74,0 4 1,0 2-515,0-2 0,0 0 29,0-6 0,0 6 374,0 1 0,0-1-1023,0-6 1545,8-8 0,17 7 0,11-7 0</inkml:trace>
  <inkml:trace contextRef="#ctx0" brushRef="#br0" timeOffset="427">502 373 7655,'-9'-7'0,"1"3"718,8-8 1065,0 8-1284,-8-11 1,7 15 57,-5 0 1,4 8-497,2 9 0,0 2-91,0 4 0,-2-2-127,-4 8 1,4-2 111,-4 2 1,5-2-45,1-4 1,0-4-47,0 4 0,0-4-449,0-1 0,0-1-505,0 0 354,0-7 542,0-2 0,0-10-11,0-4 1,0-4 173,0-7 1,0-2-38,0-4 0,0 3 63,0-3 1,1-2 14,5 2 0,-2-2 137,8 2 1,-7 4 11,7-4 0,-6 10 115,5 1 0,1 3 17,5-3 0,0-1-93,1 7 0,-1 0-52,0 6 1,2 8-85,4 3 1,-3 5-117,3 1 1,-4 6 98,-2 0 0,1 8-36,-1-2 0,-8 1-129,-3-1 0,2 2-220,-2-8 0,-1 6-653,-5-6 1,0 6 55,0-6 936,0 0 0,-7-14 0,-3-1 0</inkml:trace>
  <inkml:trace contextRef="#ctx0" brushRef="#br0" timeOffset="975">1384 529 7655,'0'-17'62,"-5"5"113,-1 1 0,0 5 303,6-6 138,0 1 88,0-7-190,0 1-131,-8 0 0,5 2 285,-9 3-360,8-3 1,-11 13-153,3-4 1,3 4-108,-3 2 0,1 0 31,-7 0 1,7 0-157,-1 0 0,1 6-68,-7 0 1,1 7-50,0-1 0,1 5-195,5 6 0,-2-4 206,7 4 0,-6 2-63,6-2 0,1 8 183,5-2 0,0-4 83,0-2 0,0-2-247,0 2 0,0-4 100,0 4 0,7-11-184,5-6 1,3 1-128,3-1 1,-1-2-161,0-10 0,0-4 188,1-7 1,1-8 408,4-4 0,-4-5 0,4-7 0,-3 3 0,-3-8 0,0 0-98,0-6 1,-5 0 97,-1 0 0,-7 0 570,2 0 1,-4 8-244,-2 4 1,-2 3 289,-4 3 1,4 13 568,-3 3-485,-5 13 1,8 5-304,-4 11 1,4 12-178,2 6 1,0 6-167,0 5 0,0 4-186,0 8 1,0 0-523,0 0 0,6-2 418,0-4 1,0 9-471,-6-3 1,0 2 22,0-8 682,0 4 0,-8 17 0,-2 14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20.40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0 104 7903,'0'-21'0,"2"4"370,4 2 1,-4-1 1485,4-1 384,-4 7-1495,-2 3 0,5 11-142,1 7 1,0 4-115,-6 20 0,0-2 77,0 13 1,0 8-189,0 9 1,6-2-108,-1 3 1,1-6-77,-6 5 0,0-2-125,0 3 0,0-5-389,0-7 0,0-2-132,0-4 1,-2 0-456,-4-11 1,5 2 403,-5-14 0,4 0-1033,2-6 944,0-7 1,0-5 22,0-10 1,0-7 274,0-11 0,0 2 224,0-8 1,6 2 123,-1-2 1,9-3-45,-3 3 0,-1-2-55,1 2 1,7 2 16,5 4 1,8 4 89,-3-4 1,-1 6 54,2 5 1,2 5-10,9 7 1,-3 1-88,3 5 1,-5 4-7,-7 7 1,-3 8 284,-7 4 1,-9 4-27,-3 1 1,-6 1-28,-6-1 0,-11-5-348,-12 0 1,-5-8-285,-7 2 1,5-4 97,-5-1 0,5-7-151,1 1 1,1-8-170,-1 1 0,8-3-622,4-2 1,4 0 1227,2 0 0,22-38 0,7-10 0</inkml:trace>
  <inkml:trace contextRef="#ctx0" brushRef="#br0" timeOffset="526">969 744 7903,'9'-9'0,"-1"-7"57,-8 5 0,6 1 162,-1-1 1,1 5 60,-6-6 0,0 7 27,0-7 0,0 6-216,0-5 0,0 5 27,0-6 0,-2 9-45,-3-3 0,1-2 168,-8 2-278,1 1 1,-7 5 133,1 0 1,0 0-63,0 0 0,-1 5 96,1 1 0,0 8 26,-1-3 1,1 6 623,0 7 1,-1-3-305,1 7 1,2-1-222,3 2 0,-1 4-152,7-4 1,0-2-169,6 1 1,0-5 42,0 6 0,2-8-279,4 2 1,4-3-37,7-3 1,0-7-252,0-5 1,7-3 21,-1-2 1,0-7 222,-6-5 0,0-9-32,1-2 0,-3-6 142,-4 6 1,3-8 38,-8 2 1,-1 3-91,-5-3 1,6 8-43,0-2 1,0 3 42,-6 3 1,0 0-28,0-1 1,0 7 308,0-1 0,0 9 0,0-5 0,30 39 0,9 7 0</inkml:trace>
  <inkml:trace contextRef="#ctx0" brushRef="#br0" timeOffset="1059">1436 225 7903,'0'-17'161,"0"-6"0,0 0 570,0 2 1,0 2 21,0 1 0,0 1 1403,0 0-1413,0 0 0,2 7 1164,3 4-1258,-3 4 1,6 12-212,-8 7 0,0 10-141,0 13 1,0 5-250,0 6 1,0 3-197,0 4 0,0 3-182,0 9 0,0-7-478,0 0 0,0-7-101,0 2 1,0 1-909,0-1 0,0-2-148,0-10 0,0 2 511,0-8 1454,0 1 0,0-30 0,0-5 0</inkml:trace>
  <inkml:trace contextRef="#ctx0" brushRef="#br0" timeOffset="1284">1297 762 7903,'8'-18'-26,"-6"9"0,13-7 41,-3 5 1,-1 1 16,7-1 0,-3 5-252,14-6 1,-6 3-30,6-3 1,1-3-245,11 3 0,1-1 493,4 1 0,-2-3 0,-3 3 0,18-3 0,12-2 0</inkml:trace>
  <inkml:trace contextRef="#ctx0" brushRef="#br0" timeOffset="1737">1868 191 7742,'-10'-17'3029,"3"7"-2339,7 2 1,0 22 59,0 3 1,0 18-526,0-1 0,0 12-208,0 0 0,0 4-267,0 2 1,-2 0-14,-4 0 1,4 0-250,-4 0 1,4 0 213,2 0 0,-5-8-197,-1-4 0,-2-11-348,2-6 1,4-4-240,-3-1 104,3-9 644,2-1 1,0-10 213,0-4 1,0-3 152,0-9 0,6 1-50,-1 0 1,9-6 49,-3 0 1,5-1 9,1 7 1,0-2 642,0-4 0,3 4-191,3-4 0,-4 9-8,4 3 0,-2 7-278,2-2 1,-2 4-213,8 2 1,-8 2 72,2 4 1,-3 11-240,-3 12 0,-2-2 4,-3 2 1,1-1-156,-7 7 0,0 0 26,-6-1 0,0 1-504,0-1 798,0 1 0,-23 15 0,-6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26.99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742 637 7655,'0'-10'295,"0"-5"258,0 5 191,0-7-230,0-1-136,0 1 0,0 0-119,0-1 0,0 7 36,0-1 0,0 7-79,0-7 1,-2 3-25,-4-3 0,2 2 192,-7 5-168,-1 3 0,-5-6-24,0 8 1,-1 0-1,1 0 0,0 6 24,-1 0 0,-5 9-390,0 2 1,2 2-558,10 10 0,-5-6 459,5 6 0,3 2 65,2 9 0,4-3 42,2 3 1,0-3 84,0-3 0,8 7 28,4-1 1,3-6-38,2-5 1,1-8-94,-1 2 0,0-5 53,0-7 0,3-3-98,3-8 1,-4-2 16,4-4 0,-6-3 99,-5-9 1,1-7 118,-7-3 1,6-5 21,-7-2 0,1 1 151,-6-1 1,0 6 15,0 1 1,0 1 200,0-2 0,0-2 335,0 8 255,0 0-172,-8 6-407,6 7 0,-11 4-8,7 12 1,0 6-63,6 11 0,0 5 29,0 13 0,0 5-204,0 12 0,0 3-108,0 8 1,-1 8-133,-5 4 0,4 3-456,-4 3 1,-3-1 314,-3 1 0,-3-9-268,-3-3 1,-1-3 240,-4-3 1,-4 0-16,-7 0 0,-3-9-33,-3-9 0,3-8 64,-3-14 1,-4-4 19,-2-8 1,3-8 106,3-3 1,3-6 12,3-6 0,5-5-17,0-12 0,8 2-15,-2-8 1,6-2 165,5-9 1,3 1-144,3-7 0,4 0 128,-4-6 0,6 0-199,6 1 0,0-1-112,11 0 0,-2 0-28,14 0 1,8 6-304,9 0 1,11 4-197,7-10 0,3 11 255,2-5 0,4 2 552,-4 4 0,6-5 0,-13 3 0,-3-4 0,1 0 0</inkml:trace>
  <inkml:trace contextRef="#ctx0" brushRef="#br0" timeOffset="441">1036 671 7354,'9'0'806,"-1"2"-341,-8 4 251,0-4-227,8 5-185,-6 1 1,7-6-19,-3 4 1,-2-4-52,7-2 1,1 0-327,5 0 1,1 0-110,-1 0 0,2-2-138,4-4 0,-2-4 117,8-7 0,-8-6-193,2 0 0,2-6 224,-2 6 0,-5-8 58,-7 3 1,-7 1 188,2-2 1,-4 8-159,-2-2 0,-8 11 260,-4 6 0,-5 4 5,-6 2 1,2 4 86,-8 8 0,0 1-96,-5 16 0,7 0-98,4 5 0,11 1-67,6 0 1,5 5-204,1 0 0,1-1 58,5-10 1,11 1-151,12-7 1,4 4-1147,2-9 1451,-1 3 0,39-58 0,10-3 0</inkml:trace>
  <inkml:trace contextRef="#ctx0" brushRef="#br0" timeOffset="692">1589 118 7655,'0'-18'-881,"0"1"0,0 0 2646,0 0-499,0-1-284,0 1-648,0 7 0,0 7 9,0 14 1,0 4-169,0 20 1,0-2-105,0 13 0,2 6-246,4 5 1,-4 9 189,4-3 0,-3-1-731,3 1 0,-4-2 165,4 3 1,-4 1-85,-2-7 0,0-2 193,0-10 1,0-4 441,0-7 0,15-24 0,4-5 0</inkml:trace>
  <inkml:trace contextRef="#ctx0" brushRef="#br0" timeOffset="899">1624 585 7655,'-10'-10'0,"2"-5"0,7 7 192,-5-4 143,4-3 1,-4 7-249,12-3-67,3-5 1,14 7-641,1-8 1,1 5 225,-2 1 0,3 5-236,9-6 630,0 1 0,30 1 0,8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25.12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362 191 7655,'0'-12'936,"0"1"-463,0 7 131,0-11-288,0 13-147,7-6 1,-3 8-210,8 0 0,-8 10 85,1 7 1,3 0-80,-2 6 0,0 4 8,-6 2 0,5 2 87,1-2 0,2 3 15,-3-3 1,-3-2 92,4 2 0,2-8-45,-2 2 1,7-4 179,-1-1 1,-3-3-153,3-4 1,-1-3-49,7-8 0,-1-6-151,0 1 1,6-15-19,0 3 1,0-12-24,-5 0 1,-7-3 96,1-3 1,-3 3-2,3 3 1,-3-4 64,-3 4 0,-4 4 175,4 2 0,-4-2 11,-2 2 0,0 6 702,0 5-377,0 8 1,0-1-103,0 10 1,0 13 5,0 11 1,0 5-116,0 7 1,0 8-123,0 9 0,0 13-151,0-2 1,-6 14-335,0 3 1,-7 7 53,1 5 1,3-4 208,-3-8 0,3-7-67,-3-4 0,-1 0-113,7-6 1,-8-4-149,3-13 0,-6-2-113,-7-4 1,3-5-348,-7-12 1,-1-4 346,-6-8 0,-5-8-62,-1-3 0,-7-4 37,2-2 0,4-2 212,2-4 0,3-5-145,3-12 1,7-2 221,4-4 0,3-9 151,3 3 1,6-11-117,-1 0 0,8-6 81,-2-6 1,6 10-241,6-4 0,4-1-209,7-5 1,8 0 203,4 6 1,13 1-129,10-1 1,10-6-389,12 0 0,3-5 793,4 5 0,0 5 0,-4 1 0,-37 23 0,0-2 0,1-2 0,-1 1 0</inkml:trace>
  <inkml:trace contextRef="#ctx0" brushRef="#br0" timeOffset="391">1174 226 7655,'10'-18'58,"-2"1"115,-8 0 0,5-1 153,1 1 1,0 0 178,-6-1 1,0 7 284,0-1 45,8 1-368,-6-6-278,5 7 0,-9-3-61,-3 7 1,1 0-84,-8 6 1,1 2 99,-7 4 1,1 3 73,0 9 1,-2-1-9,-4 0 0,3 2-26,-3 4 0,4-1-9,2 6 0,5-5-86,1 6 1,7-6-104,-2 6 0,6-8-36,6 2 1,3-3-201,9-3 1,5-2-403,0-3 0,8-5 253,-3-7 1,-1 0 47,2 0 1,-2-7 35,2-5 0,-4-9 62,-8-2 0,-1-8 60,-5 2 0,-1-3 27,-5-3 0,-3 6-172,4 1 1,-4 6-552,-2-1-383,0 4 695,0 10 576,0 1 0,31 77 0,7 18 0</inkml:trace>
  <inkml:trace contextRef="#ctx0" brushRef="#br0" timeOffset="800">1503 104 7655,'0'-9'-468,"0"-7"-59,0 5 0,0 1 900,0-1 525,0-1 1,2-3 134,4 3-361,-4 5-342,5 7-177,1 0 0,-6 7-53,4 5 0,-4 9 9,-2 2 0,0 8-125,0-2 0,0 3 66,0 3 1,1-2-59,5-5 1,-4 3-297,4-8 0,-2 6 15,2-6 1,-3 0-121,9-6 0,-6-1 125,5-5 1,6-3-137,7-8 1,1 0 177,-2 0 1,-4-13 187,4-5 1,2-11-117,-2 1 1,0-5 136,-6-2 1,1 3 421,-1 3 0,-6-2 13,1 8 0,-8-6 228,2 6 0,-5 6-99,-1 5-307,0 9 1,0-3-227,0 12 0,0 5-250,0 12 1,0-2-87,0 8 1,0 0-418,0 6 1,0-3-425,0-3 1179,0 4 0,0 9 0,0 12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28.92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312 623 7655,'-10'-12'227,"2"3"310,1 1 1,-1 0-249,-3 2 1,-5 5 41,5-5 1,-11 6 125,-1 6 1,-7 5-114,1 12 0,2 4-322,-2 8 1,8-1-30,-2 1 0,6-1-137,5 1 1,4 2-8,8 3 1,2-7-161,4 7 0,6-15-17,11 4 0,4-8-289,7-4 0,7-7 281,-1-5 1,0-3 32,-5-2 1,-3-2 302,-3-3 0,19-36 0,-2-14 0</inkml:trace>
  <inkml:trace contextRef="#ctx0" brushRef="#br0" timeOffset="437">675 830 7655,'8'-9'0,"-1"-7"51,5 5 1,1 1 581,-7-1 485,7-1-121,-11-5 108,14 0-371,-14-1-353,5 1 0,-9 2-229,-3 3 1,1 2-80,-8 5 1,7 3 65,-7-4-107,0 4 0,-5 2-97,0 0 1,0 0 55,-1 0 1,1 6-143,0 0 0,-1 7 107,1-1 0,0 3 93,0 2 0,-1 6-59,1 0 0,7 6-42,5-6 1,-3 6-147,2-6 0,0 6 6,6-6 1,6 6-84,0-6 1,13 0 82,-2-6 0,12-1-122,0-5 1,2-3 51,-2-8 0,1-8-64,-7-3 1,6-5 98,-6-1 0,0-8 15,-5-4 0,-3-2-75,-3 3 0,1-3 78,-7 8 1,0-6-9,-6 6 0,0 0-290,0 6 14,0-1 205,0 1 288,0 7 0,1 3 0,5 7 0,-4 7 0,21 26 0,-4 13 0</inkml:trace>
  <inkml:trace contextRef="#ctx0" brushRef="#br0" timeOffset="854">1038 727 7655,'-8'-10'-46,"6"-5"1265,-3 3 1662,3-3-1518,2-3 11,0 9-982,0 1-580,0 23 0,0 3 224,0 11 0,0 1 43,0-7 0,0 2-156,0-2 0,0-3-325,0 3 0,0-2-1644,0 2 1248,0-4 1,0 6 138,0-8 0,0-5-103,0-1 331,0-7 240,0 4 0,0-10-1,0-4 1,0-3 203,0-9 0,2-1-94,3-4 1,-1 4 238,8-4 1,-6-2 73,5 2 0,1 0 163,5 5 1,6 1-247,0 0 0,6 5 11,-6 1 0,8 7-45,-3-2 0,5 6-38,2 6 1,-6 9-20,-1 8 0,-7 8-8,3-2 1,-13 9-94,-5 3 0,-4 1-196,-2-2 0,-2-3-384,-4 3 1,-4 1 278,-7-7 345,0 5 0,-16-20 0,-3 6 0</inkml:trace>
  <inkml:trace contextRef="#ctx0" brushRef="#br0" timeOffset="1418">1885 381 7705,'0'-18'194,"-2"1"0,-1 0 1509,-3-1-579,0 1 40,6 8-757,0 1 1,0 23-147,0 8 0,0 10-219,0 7 0,0 6-101,0 12 0,0-2-127,0 7 0,-6-7-120,1 2 0,-3 1-447,2-1 0,2 1 206,-7-1 1,5-4-336,-6 3 1,9-5 881,-3-6 0,4 4 0,2-5 0</inkml:trace>
  <inkml:trace contextRef="#ctx0" brushRef="#br0" timeOffset="1710">1747 415 7655,'0'-34'-33,"0"-1"1,0 6 35,0 0 0,0 1 102,0-7 1,0 8-102,0 4 1,2-2 125,4 2 0,3 0-82,9 6 1,1-1-155,4 1 0,-2 6 48,8-1 1,7 6-184,10-5 1,-1 7 55,1-2 0,0 4-204,6 2 0,-2 2 32,-4 4 357,-4 4 0,0 68 0,-20-31 0,1 0 0</inkml:trace>
  <inkml:trace contextRef="#ctx0" brushRef="#br0" timeOffset="1995">1730 813 7655,'-10'0'207,"-5"0"511,13 0-74,-6 0-807,24 0 1,1 0 80,12 0 1,3-2-164,-3-4 1,-2 4-98,2-3 0,0 1-353,5-2 0,1 4 695,-1-4 0,39 4 0,10 2 0</inkml:trace>
  <inkml:trace contextRef="#ctx0" brushRef="#br0" timeOffset="2143">2179 796 7655,'-7'9'-28,"3"1"0,-6-4 248,3 5 1,1-1 199,6 1 1,0-5-33,0 6 0,-6-1 90,0 6-673,0 1 0,6-1-425,0 0-28,0 8 0,0-5 334,0 3 0,6-4 314,0-2 0,38-7 0,4-3 0</inkml:trace>
  <inkml:trace contextRef="#ctx0" brushRef="#br0" timeOffset="2276">2249 605 7655,'0'-17'-359,"-8"0"184,6 0 1,-4 7-727,12 4 901,4 4 0,61 41 0,13 9 0</inkml:trace>
  <inkml:trace contextRef="#ctx0" brushRef="#br0" timeOffset="2787">2785 865 7761,'0'-17'1764,"0"-1"-1103,0 1-328,0 0-293,-8-1 1,4 3 53,-7 4 1,5-3-147,-6 8 1,7 1 148,-7 5-219,0-8 1,-5 6 5,0-4 1,0 6 12,-1 6 0,1 4 174,0 7 0,-6 0-67,0 0 1,5 8 10,7 4 0,1-2-55,-1 2 0,-3 0-99,8 5 1,1-1 28,5-4 0,2 2-143,3-8 0,3 0 60,4-6 0,9-2-148,-4-3 1,6-4 61,0-8 0,-4-8 72,4-4 0,2-9 46,-2-2 0,0-10 26,-5-1 1,5-3 83,0-9 1,-2 0-20,-9-6 0,3 0 186,-4 1 0,-1-7 38,2 0 1,-9 1 254,3 5 1,-4 2 462,-2 4 0,0 5 418,0 12 171,0 4-1137,0 16 1,0 11-172,0 15 0,0 10 2,0 13 1,0 10-129,0 8 1,0 0-81,0-7 1,0 7-216,0 0 1,0 5-935,0-5 1,0-4 164,0-3 1,-2-8-893,-4 9 1929,4-4 0,-5 11 0,7 3 0</inkml:trace>
  <inkml:trace contextRef="#ctx0" brushRef="#br0" timeOffset="3546">3165 951 6294,'0'10'2612,"0"-2"-1809,0-8-524,8 0 1,-4 0-106,7 0 1,1 0 126,5 0-229,0-8 1,1-2-156,-1-7 0,0 0 28,0-1 1,-5 1-225,-1 0 0,-1 3 78,2-3 0,-5 4-111,-7-10 149,0 3 0,0 3 59,0 0 1,-7 7 69,-5 4 1,-3 5 9,-3 1 1,1 1 8,0 5 0,-4 4 28,3 7 1,-3 2 9,10 4 1,1 4-111,-1 8 0,7-1 64,-2 1 0,6 0-342,6-1 0,-2 1-68,7-1 1,6-1-67,6-4 0,6-4 499,-6-8 0,70-38 0,-42 6 0,1-1 0</inkml:trace>
  <inkml:trace contextRef="#ctx0" brushRef="#br0" timeOffset="3888">3667 848 7655,'-8'-10'783,"6"2"-375,-13 8 0,11 0-86,-8 0 1,8 2-221,-1 4 0,3-2-154,2 7 1,0 1 66,0 5 0,0 0-150,0 1 1,0-7-502,0 1 1,0-1 370,0 7 1,0-7-1090,0 1 715,0-8 639,0 11 0,0-13 0,0 6 0,2-20 0,3 0 0,3-7 260,4 8 0,5-5-50,0-1 0,0 2 507,7 3 0,2-3-265,3 3 0,4 3-117,1-3 1,-1 8-240,-4-1 1,4 3-163,-5 2 1,-3 2 11,-2 3 0,-5 13-222,-7 10 1,3 1 111,-8 6 1,-1-3-125,-5 15 1,-7-7-1142,-5 6 1429,4-8 0,-30 20 0,0-4 0</inkml:trace>
  <inkml:trace contextRef="#ctx0" brushRef="#br0" timeOffset="4263">4393 519 7655,'0'-23'0,"-2"0"21,-4 2 1,4-4 333,-4 2 0,5 0 243,1 5 0,0 1 476,0 0-385,0 7 0,-2-3-257,-4 7 1,4 2-34,-4 10 0,4 11-141,2 12 1,0 11-116,0 6 0,0 4-97,0 2 0,0 0-25,0 0 0,0 6-268,0-1 1,0 1-174,0-6 0,0-2-613,0-4 0,0 8 258,0-8 0,0 6-476,0-12 1,0-1 1250,0-11 0,8-10 0,2-11 0</inkml:trace>
  <inkml:trace contextRef="#ctx0" brushRef="#br0" timeOffset="4629">4185 882 6131,'0'-9'938,"0"1"-667,0 8-285,0-8 33,0 6-126,8-5 1,2 7-25,7 0 1,-6-6-198,1 0 0,0 0 182,5 6 1,6 0 145,0 0 0,8-2 0,-3-3 0,5 3 0,56-6 0,-39 8 0,1 0 0</inkml:trace>
  <inkml:trace contextRef="#ctx0" brushRef="#br0" timeOffset="4859">4670 796 6369,'-10'0'1617,"2"-2"-1232,8-4 97,0 4 2330,0-6-2715,0 24 1,6-5-68,0 12 0,0-3-119,-6-3 1,0 2-382,0 4 1,0-2 18,0 8 0,0-6-492,0 6 1,0-6 393,0 6 0,0-8-377,0 2 926,0-4 0,23-32 0,5-8 0</inkml:trace>
  <inkml:trace contextRef="#ctx0" brushRef="#br0" timeOffset="4994">4773 605 7655,'-9'-17'-311,"-7"0"0,14 0 436,-3-1 490,3 1-786,2 7 0,2 5 171,3 10 0,51 51 0,-18-18 0,-1-1 0</inkml:trace>
  <inkml:trace contextRef="#ctx0" brushRef="#br0" timeOffset="5561">5154 830 7655,'0'-9'-61,"7"1"1,-3 8 329,8 0 206,-8-8 0,5 6 45,-3-3 1,-4 1 734,4-2-869,-4 4 1,-2-8 341,0 5-517,0 3 0,-2-12 164,-4 9-472,-4-1 0,-7 6-22,0 0 1,5 0-52,1 0 0,-1 0 97,-5 0 0,0 2-140,-1 4 1,1-3 81,0 9 0,1-1-38,5 7 0,-5 5 75,5 0 0,-4 2 17,-3-2 0,7 2-201,-1 4 0,8 5-17,-1 1 0,3-1-27,2 7 1,0-5 104,0-1 1,0-2 6,0-5 0,2 3-18,3-8 238,5 0 1,7-7-89,1-5 1,-1-3 123,0-8 0,0-6-75,1 0 0,5-13-108,0 2 1,-6-6-114,-5 0 1,-1 1 84,6-6 1,-5-1 1,0-6 1,-9 6 130,3 1 1,-2 5 108,2-6 1,-4 6 62,3-6 0,-3 2 306,-2-2 1,0 4 25,0 8 0,0 0 398,0-1-263,0 1 1,0 5 64,0 1-480,0 7 1,0-2-77,0 12 0,0 6-103,0 11 1,0-2-54,0 8 1,0-1-269,0 7 1,0-6-466,0 0 0,0 0 384,0 5 0,0 1-255,0-1 1,0-1 84,0-4 1,0 3 558,0-3 0,23-4 0,6 0 0</inkml:trace>
  <inkml:trace contextRef="#ctx0" brushRef="#br0" timeOffset="5905">5396 536 7655,'0'-17'5,"0"-8"0,0 6 237,0-4 1,0-2 1,0 2 0,2 2 444,4 9 419,-5-3-735,7 5 0,-8 2-14,0 8 1,0 8-148,0 9 0,0 8-15,0 4 1,0 12-380,0 5 1,0-2 122,0 2 0,0 4-47,0 2 1,0 4-227,0-10 1,-6 4-538,1 1 1,-1 1 225,6 0 0,-6-8-195,0-3 1,1-5 518,5-1 1,0-2 319,0-5 0,0-26 0,0-13 0</inkml:trace>
  <inkml:trace contextRef="#ctx0" brushRef="#br0" timeOffset="6181">5603 917 7793,'10'-10'1824,"-2"2"-1562,-1 8 1,-5 8-107,4 4 1,-4 3-72,-2 2 0,0 6-179,0 0 0,0 8 131,0-2 0,0-4-440,0-2 0,0 2-81,0-2 0,0 0-279,0-6 1,0 1-50,0-1 812,0-7 0,23-49 0,6-18 0</inkml:trace>
  <inkml:trace contextRef="#ctx0" brushRef="#br0" timeOffset="6302">5638 692 7655,'-8'-17'-108,"6"-1"1,-7 3-431,3 3 138,4-3 264,-6 13 0,10-6 136,4 8 0,34 24 0,16 4 0</inkml:trace>
  <inkml:trace contextRef="#ctx0" brushRef="#br0" timeOffset="6595">6105 450 7655,'-8'-27'-323,"6"-6"0,-11 14 630,7-4 1,0 10 1474,6 1-814,0 8-13,0-4-687,0 24 1,0 3-100,0 16 1,0 5-81,0 0 1,0 8-32,0-1 1,0 8-183,0 3 1,0 0-69,0-7 0,0 1-303,0 0 0,0 0-472,0 0 0,-5-6 219,-1 0 0,-2-7 100,2 1 0,4-5 648,-3-7 0,3-26 0,2-13 0</inkml:trace>
  <inkml:trace contextRef="#ctx0" brushRef="#br0" timeOffset="6778">5967 951 7655,'-10'-9'0,"-4"-7"168,9 5 1,-1 1 804,6-1-843,0-1 0,2-3-152,4 3 1,3 3-219,9 3 1,5 4-108,0-4 0,7 2-373,-1-1 1,-2 3 459,2-4 0,-2 2 260,2-2 0,19-3 0,-2-9 0</inkml:trace>
  <inkml:trace contextRef="#ctx0" brushRef="#br0" timeOffset="7304">6295 796 9037,'0'23'146,"0"0"0,0 2-119,0-2 0,0-2-193,0 8 1,0-8 11,0 2 1,2 2-206,4-2 1,-2-6 112,7-5 0,6-8 31,7 1 1,0-3 85,0-2 1,2-9 120,9-9 0,0 1 176,-1-6 1,-1-4 0,-4-2 0,1 4 243,-7 2 1,1 4-64,-7 2 0,-6 5 560,1 1-498,-8 7 0,3 6-37,-7 15 0,-1 10-127,-5 13 1,-4 7-5,-7 10 0,-6 7 114,0 11 0,-8 3-413,2 9 0,-4-1 380,-1 1 1,5-1-46,0 1 0,6 1 111,-6 4 1,8-3-410,-2 3 0,2-13 40,-2-10 0,4-2 149,-4-9 0,4-10-249,1-14 0,-5-3-377,0-14 1,-8 3 193,3-15 0,1-3-209,-2-13 1,-6-3 154,-5-15 0,0-7 47,5-10 0,2-4 293,4-2 1,10-2-165,8-3 0,7-7-170,-2-11 0,18 4 233,5-4 1,18 6-291,-1 6 0,20-5-105,4 5 0,7 5-613,4 6 0,2 2 1085,4 10 0,-6 0 0,8 5 0,2 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03:39.204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87 104 21244,'0'-12'-3661,"0"1"2479,0-3 3373,0-1-994,-8 5-772,6-5-110,-5 13 2138,7-13-2355,0 13 604,0-6 0,0 8 1245,0 0-236,0 8-849,0 9-64,0 10-813,0 15 349,0 10-779,7 10-177,-5 7-491,6 0 110,-8-7 718,8 5 159,-7-6 109,7 1 272,-8 5-2692,0-13 1454,0 5-9,0-14 787,8-3-4082,-6-8 2114,5-7 499,1-2-1614,-6-7 3531,6-9 0,22-16 0,9-13 0</inkml:trace>
  <inkml:trace contextRef="#ctx0" brushRef="#br0" timeOffset="251">0 726 19890,'0'-9'-1484,"0"1"496,0 1 525,8 5 2514,2-14-1381,15 7-50,2-1 30,7-5-242,1 5-729,7-7 978,2-1 394,0 1-1580,6 0 724,-13 7 0,36-28 0,0-1 0</inkml:trace>
  <inkml:trace contextRef="#ctx0" brushRef="#br0" timeOffset="736">536 87 21421,'-9'0'4310,"1"0"-3382,8 0 1243,0 0-1233,0 15-1516,0 4 288,0 23-425,0 10-937,0 2 1014,0 13 0,0-5-1159,0 7 537,0 0 1284,0-7-1128,0-3 693,0-7 131,0-8-739,0-1 547,0-16 11,0-2 233,0-8-1530,0-8 1416,0-1-548,0-8-731,0 0 1993,0-8-973,0-1-110,0-8 83,0-1 628,0 1 128,0 0-128,0-1-973,0 1-68,0 0 1041,8-1 551,-6 1-405,13 0 1838,-13 0-1550,6-1 272,-1 1 47,3 7 1795,7-5-666,1 13-670,-9-13-244,14 13-114,-19-6 63,27 8 11,-20 0-550,14 8-475,-7 1-405,-1 16-956,0 2 269,1 8-130,-1-1 492,0 1-897,-7 0 369,5-1 110,-13 1 1053,13-1-1858,-13-7 1418,14-2 212,-14-7 493,5 7 93,-7-6 1,-7-2 0,-3-9 0</inkml:trace>
  <inkml:trace contextRef="#ctx0" brushRef="#br0" timeOffset="1028">1055 623 28866,'0'17'-4078,"0"8"3116,0-6-1096,0 14 1163,0-14 482,0 14 282,8-6-2846,-6 0 693,6 5 1389,-8-13 277,7 6 517,-5-7 0,14-9 1,-7-1-1</inkml:trace>
  <inkml:trace contextRef="#ctx0" brushRef="#br0" timeOffset="1159">1107 502 21244,'-8'-18'-6071,"7"9"4809,-7 1 366,8 0 615,0 6 256,0-13 8,0 13 106,0-6 1,38 32 0,10 4 0</inkml:trace>
  <inkml:trace contextRef="#ctx0" brushRef="#br0" timeOffset="1612">1539 657 21244,'10'0'878,"5"0"-543,-13 0 350,14 0-350,-14 0-1,13 0 448,-13 0-83,6 0-364,-8 0-298,0 0-19,0-7-888,0 5 232,0-6-1220,0 8 1547,0-8-685,0 6 0,0-5-973,0 7 1522,-8-8-14,-2 6 639,-7-6-203,0 8-421,-1 0 794,-7 0 259,6 0-203,-6 0-583,0 0 1405,6 0-775,-6 0-156,8 0-479,0 8 316,7 2-483,2 7-199,1 0 452,5 1-658,-6-1 472,8-7-37,0 5-368,0-6-501,8 9-460,1-9 1401,9 7-64,6-7 879,-4 1-759,5 5 868,0-5 244,-6 7-679,6 1 856,-8-1-1252,-7 0-327,5 0 5,-13 8-417,6-13 152,-8 19 21,0-20-32,0 14 179,-8-8 787,-2 1 748,-15-1-81,-1 0 144,-9 1 362,8-9-1192,-6-1 0,-40-31 0,-19-6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38.91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18 312 7655,'0'-18'10,"0"1"116,0 0 587,0-1-129,0 1-126,0 0-127,0 7-154,0 3 195,0 7-174,0 15 0,0-4-40,0 13 1,0-5-24,0-2 0,0 6-124,0 0 1,-2 0 2,-4-5 1,5 5-64,-5 0 0,4 0 101,2-6 0,0 0-60,0 1 0,0-1 35,0 0 0,0-5-75,0-1 1,2-7 106,4 2 1,-3-4 10,9-2 0,-3-2-14,3-4 0,3-5 2,-3-13 0,3 5 0,3-4 1,-1-2 63,0 2 1,0-6 4,1 6 0,-1 0-99,0 6 1,-5 5-88,-1 1 0,1 7 73,5-2 1,-5 4-98,-1 2 0,-5 8-132,6 4 1,-7 9-35,7 2 1,-8 6-26,1-6 1,3 5 79,-2-4 0,0 1-64,-6-2 0,5-4 167,1 4 1,2-10 132,-2-1-97,-4-8 215,13 3 1,-5-9 300,7-3 1,-6-7-225,1-11 1,-2 2-62,1-8 0,4 0-272,-3-5 1,1-1-334,-1 1 1,3-7-83,-3 1 0,3-1-472,2 7 0,1-1 983,-1 1 0,16 7 0,3 2 0</inkml:trace>
  <inkml:trace contextRef="#ctx0" brushRef="#br0" timeOffset="876">796 433 7768,'-9'0'-1426,"-1"0"1132,4 0 0,2 0 496,-7 0 81,7 0 0,-5 0 102,3 0 242,4 0 991,-6 0-1470,24-8 1,-5 4-5,12-7 1,-6 5-90,-5-6 0,3 3-9,-3-3 0,3-3-187,2 3 1,-1-3 27,-5-2 0,3 5-86,-8 1 0,5-1-136,-5-5 190,0-1 223,-6 1 0,-2 8-54,-4 3 0,-4 4 13,-7 2 0,0 8 59,-1 3 0,1 12 171,0 6 0,0-2-75,-1 2 0,3 0-57,3 5 0,-1 1-106,7-1 0,0 1-4,6-1 1,0-1-127,0-4 0,8-4 84,4-8 1,3-7-136,2-4 1,6-4 3,0-2 0,8-8-199,-2-4 1,4-5 49,1-6 1,-5-4-32,0-8 1,0 1 2,5-1 0,-7-5 165,-4 0 1,-4-7 159,-1 7 1,-1-6 30,0 6 1,-7-6 229,-4 5 1,1 7-113,-1 5 0,0 8 275,-6-2 64,0 11-106,-8 4 0,-1 18 76,-9 7 0,1 8-116,0 10 1,-1 5-91,1 1 0,0 7-144,0-2 1,5 2-238,1-2 0,5-2 66,-6-4 0,8-3-165,-1 3 0,3-3 109,2-3 0,7-7 0,5-4 1,3-5-61,3-7 0,5-3 47,0-8 1,7-8 61,-1-3 0,4-12-45,2-6 0,-3-4-56,-3-2 0,2 1 23,-8-1 0,2-7-132,-2-4 0,-10 4 84,5 1 0,-11-3-2,5-2 0,-8 4 205,1 1 0,-3 7-10,-2 5 1,0 4 269,0 8-150,0 7 1,-7 12 189,-5 15 0,-1 8-80,1 10 1,-3 7 42,3 4 0,3 4-231,-3 2 0,8-6-274,-2 0 1,5 0-167,1 6 0,0-6-5,0 1 0,0-9-691,0 2 1097,0-3 0,30-3 0,9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37.22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225 121 7655,'0'-9'-1384,"0"-7"2053,0 14 1746,0-13-1271,0 5-626,0-7 1,-6 6-192,0-1-123,1 8 0,3-9-37,-4 7-99,4 0 1,-7 6-114,3 0 1,2 0 78,-8 0 1,7 0-129,-7 0 1,1 6 2,-7 0 0,3 9-39,3 2 0,-3 1-62,3 5 1,-3 4 80,-2 2 1,5 1-58,1-1 1,7 4-38,-2-4 0,4-2-187,2 1 1,0-1 134,0 2 0,2 2-29,4-8 0,4 0 169,7-6 0,0-5 122,0-1 0,-5-7 211,-1 2 1,1-4-131,5-2 1,1-2 120,-1-4 0,-6-2-81,1-3 0,-2-10-51,1 3 1,2-3-47,-7 4 1,2-2-143,-2-4 1,-4 2 148,3-8 1,3 8-37,-2-2 1,0 3 215,-6 3 1,2-2-88,3-4 1,-3 4 214,4-4 1,-4 9 189,-2 3 24,0-1-42,0-5-66,0 7-141,0 2-335,0 24 0,0-5-189,0 12 0,-2-1-54,-4 1 1,4-2-235,-3 8 1,3-8 70,2 2 0,0 2-302,0-2 1,-6 2 249,0-2 1,0-4-81,6 4 0,0-4 172,0-1 1,0-1 391,0 0 0,8-7 0,2-2 0</inkml:trace>
  <inkml:trace contextRef="#ctx0" brushRef="#br0" timeOffset="746">588 242 7655,'10'0'246,"-3"0"134,1-7 1,-6 3 298,4-8 217,3 9-641,1-13 0,2 12-51,-1-7 0,-5 5-205,5-6 1,-7 7 23,2-7 6,4 1 0,-8-7-47,3 1 1,-3 6-345,-2-1 1,0 6 125,0-5 0,-7 7-214,-5-2 0,-3 4 197,-3 2 0,1 0-13,0 0 1,-1 2 282,1 4 1,6 3-30,-1 9 1,6-1 66,-5 0 1,7 3-40,-2 3 1,6-4-1,6 4 1,4-2 43,7 2 1,0-4 95,0 4 1,1-3-3,-1-3 1,0 0 96,1 0 0,-3 1-62,-3-1 0,-3 0-169,-3 1 0,-6-7-107,0 1 1,-8-7 52,-9 7 1,-2-8-123,-4 2 0,2 1-149,-8-1 1,6 0-371,-6-6 1,0 0 253,-6 0 1,3 0 420,3 0 0,-19-31 0,2-7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42.32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208 896 7667,'-2'-18'0,"-1"1"287,-3 0 144,0 0 1,6-1-100,0 1 1,0 5 71,0 1 1,0 5-70,0-5 1,-2 5-131,-4-6 1,4 7 227,-3-7-329,3 8 1,0-3-139,-4 7 140,4 0-177,-13 0 0,5 1 17,-7 5 0,5 4-81,1 7 0,1 0 51,-1 1 0,-5-1-23,5 0 0,1 8-53,-1 4 1,7-2 89,-2 2 0,2-2-127,-2 2 1,4 3-10,-3-3 1,3-4 76,2-2 0,2 2 23,3-2 0,-1-6-10,8-5 0,-6-2 200,5 1-134,1-3 1,5-8 70,0 0 0,-5 0-49,-1 0 1,-1-8 80,1-3 0,3-5-79,-8-1 1,5-6 4,-5 0 0,2-2 28,-3 2 1,-3 3 4,4-3 1,-4-2 136,-2 2 0,0 0-102,0 6 1,6 0 185,0-1 23,-1 1 216,-5 0-154,0 7 183,0 3-389,0 22 0,0-2-3,0 16 1,0-6-525,0 6 0,0-6 257,0 6 1,0-2-854,0 2 0,0 1 286,0-6 0,0 0-415,0 0 1140,0-5 0,16 13 0,3-5 0</inkml:trace>
  <inkml:trace contextRef="#ctx0" brushRef="#br0" timeOffset="458">450 792 7679,'-5'-12'192,"-1"1"479,0 7-96,6-11-91,0 13-166,0-6 1,0 22-257,0 3 0,0 6 59,0 0 0,0-2-41,0 8 0,0 0 43,0 5 0,0-5-244,0 0 1,2-6 11,4 6 0,-4-6 66,3 6 1,5-10-83,2-2 0,3-1-80,2-11 1,1 1-87,-1-6 0,6 0 146,0 0 1,2-8-50,-2-3 0,-4-10 81,4-2 0,0-8-15,-5 2 0,3-3 127,-10-3 1,-1 0-84,1 1 1,-7 5 307,2 0 0,-4 8 44,-2-2 0,0 4 173,0 1 1,-2 3 114,-4 4 204,4 3-443,-13 8 0,7 8-27,-3 3 1,3 4-214,8 3 1,-2 7-151,-4 4 1,5 1-334,-5-1 1,4 4-158,2-4 1,-2 3-672,-4 3 1,4-1 1233,-4 1 0,5 15 0,1 4 0</inkml:trace>
  <inkml:trace contextRef="#ctx0" brushRef="#br0" timeOffset="990">1177 584 7667,'0'-24'0,"0"2"0,2-6 161,3-3 1,-3 4 338,4-2 0,-4 0-36,-2-5 0,0 5 211,0 0 1,0 6 288,0-6 0,0 8 454,0-2 201,0 4-543,0 9-718,0 2 1,-6 24-129,0 7 1,1 10 24,5 7 0,0 4-214,0 8 0,0 2-198,0 3 0,0-1-875,0 8 0,0-3 536,0 2 1,0-3-1291,0-8 0,0 6 341,0-1 0,0 1-1031,0-6 2476,0-8 0,23-10 0,6-9 0</inkml:trace>
  <inkml:trace contextRef="#ctx0" brushRef="#br0" timeOffset="1540">1004 844 7667,'-10'-17'85,"3"-1"114,7 1 1,0 0-50,0-1 0,9 1-110,8 0 0,8 5-8,10 1 0,3-1-274,9-5 0,-1 2 116,11 3 1,3-3-67,-3 3 0,-5-3-155,-6-3 1,-9 1 144,-2 0 1,-9 0-2,-8-1 1,-7 7 202,1-1 0,-6 1 0,5-7 0,-7 1 0,2 0 0,-4 0 0,-2-1 0,0 7 0,0-1 0,0 1 0,0-7 0,0 1 0,0 0 0,0 0 149,0-1 0,0 1 282,0 0 0,0-1 127,0 1 1,-2 2 346,-4 3 1,2 4-318,-7 8 0,5 0 59,-6 0 1,8 8-197,-1 4 1,-3 9 30,2 2 0,0 8-213,6-3 1,0 11-68,0 1 1,-1 6-533,-5-5 0,4 7 74,-4-2 1,4 2-147,2-2 1,0 4-62,0-4 1,0-2-483,0 2 1,0-7 296,0 1 0,0-5-152,0-6-1,0-4-208,0-8 419,0-8 483,0-1 1,0-21 183,0-5 1,6-10 14,0-1 1,7-4 63,-1-2 0,3 1 388,2-1 0,1 3-159,-1 3 0,0-2 268,1 8 1,1 0-287,4 6 1,-4 7-92,4 4 1,2 4-70,-2 2 1,0 16-73,-6 7 1,-1 9-118,-5 9 0,3-3-37,-8 8 0,-1 0-371,-5 6 0,0-6-224,0 1 1,-5-9-1636,-1 2 2249,-8-3 0,20-10 0,-4-2 0</inkml:trace>
  <inkml:trace contextRef="#ctx0" brushRef="#br0" timeOffset="2026">2197 930 6874,'-10'0'762,"3"-2"44,7-3-104,0 3-467,0-6 0,7 6 24,5-4 0,-2 3-111,1-9 0,3 6-91,9-5 0,-4-1-57,4-5 1,-4 0-87,-2-1 0,1 1-105,-1 0 1,-6-3 79,1-3 0,-6 4-122,5-4 1,-7 4 78,2 2 0,-4-1 14,-2 1 96,-8 0 1,-3 7 13,-12 4 1,3 4 172,-3 2 0,-2 8 38,2 4 0,0 5 53,6 6 1,0 4-144,-1 8 1,3-1-40,3 1 0,5 5-18,7 0 0,0 3-123,0-3 1,2-9-380,3 3 1,7-5-128,11 0 1,-2-6-268,8-11 1,-6 1 861,6-7 0,53-62 0,-31 18 0,0-1 0</inkml:trace>
  <inkml:trace contextRef="#ctx0" brushRef="#br0" timeOffset="2367">2612 654 7667,'-17'0'-651,"7"0"1,1 0 1210,3 0 1567,4 0-417,-14 0-1262,7 7 0,-1 3-144,5 7 0,3 2-284,2 5 0,0-5-244,0 4 1,0 2-8,0-2 0,0 6-249,0-6 0,0 0-451,0-6 0,0 0-192,0 1-24,0-1 1147,0-7 0,0-3 0,0-9 0,0-3 0,0-5 0,0-7 0,5-3-43,1-3 1,8 2 25,-3-8 1,4 8 779,3-2 0,-1 2-279,0-2 0,6 6-82,0-1 1,6 3-163,-6 9 1,8 1-187,-2 5 0,2 0-117,-3 0 1,3 15-348,-8 8 1,-2 10-609,-9 7 1,1-2 542,-7 9 0,0-1 475,-6 6 0,-23 30 0,-6 8 0</inkml:trace>
  <inkml:trace contextRef="#ctx0" brushRef="#br0" timeOffset="3000">3408 221 7667,'0'-44'16,"-2"4"372,-4 3 1,4 8 562,-4 1 1,4 12 561,2-1-921,0 11 0,0 2 50,0 16 0,0 9-223,0 19 1,0 6-54,0 12 0,0-2-325,0 7 1,2 1-252,4 5 0,-4 0-74,4 0 0,-3 0-354,3 1 0,-4-7-933,4 0 1,-4-5 707,-2 5 1,0-9-106,0-2 0,0-8 968,0-9 0,8-24 0,1-5 0</inkml:trace>
  <inkml:trace contextRef="#ctx0" brushRef="#br0" timeOffset="3385">3148 757 7636,'-9'0'538,"-7"0"-341,14 0-231,10-7 1,11 5-607,16-4 1,1-2 363,5 3 0,9-7 16,7 6 0,7-5 260,-7 5 0,-1-6 0,-10 7 0,0-7 25,-11 6 0,1-5 146,-13 5 139,-7 0 106,-9 6 0,-7 2 863,0 4-857,0 4 0,0 13-219,0 0 0,-5 2-205,-1-2 1,0-2-239,6 8 0,0 0-12,0 5 0,0-1-375,0-4 0,0 1 268,0-7 359,0 8 0,-8-12 0,-1 6 0</inkml:trace>
  <inkml:trace contextRef="#ctx0" brushRef="#br0" timeOffset="3540">3771 429 7667,'0'-17'-1753,"0"7"1753,0 2 0,46 39 0,11 7 0</inkml:trace>
  <inkml:trace contextRef="#ctx0" brushRef="#br0" timeOffset="3800">4186 654 7667,'-18'-10'0,"1"2"213,0 8 0,0 0 336,-1 0 0,1 0 55,0 0 0,-1 4-213,1 8 1,0 1-210,-1 16 0,3 0 11,4 5 1,3 9-427,8 3 0,0-2-7,0 2 1,2-7-188,4 1 1,3-9 117,8-3 1,3-10-418,3 5 0,-4-16-102,4 5 1,2-8 827,-2-4 0,8 0 0,-2 0 0,-4-8 0,38-48 0,2-18 0</inkml:trace>
  <inkml:trace contextRef="#ctx0" brushRef="#br0" timeOffset="4285">4566 809 7667,'8'-17'345,"-6"0"33,5-1 1,-1 1-128,0 0 0,0 5 516,-6 1-509,0-1 1,0 1-56,0-1 0,0 6 140,0-5-196,0 7 0,-2-9 153,-4 7-127,4 0-230,-13 6 1,7 2 65,-3 4 1,-5-2-121,5 7 0,-3 1-3,3 5 0,-5 2 8,5 4 1,-3 2 8,3 4 0,-3 4-179,9-4 0,-7 3 8,6 3 1,1-3 73,5-3 0,0 4 218,0-4 1,0-4-87,0-2 0,1-6 72,5-5 1,4 1-173,7-7 1,0 0-136,1-6 1,-1-2 91,0-4 1,1-4-85,-1-7 1,-2-2-9,-3-4 1,3-4-208,-3-8 0,-3 1 394,3-1 0,-8 2 110,1 5 0,3-3 780,-2 8-572,0-8-233,-6 12 84,0-6 1,0 17 111,0 8 1,0 8 159,0 9 1,0 8 256,0 4 1,0 2 182,0-3 1,0 5-314,0-4 1,0 4-666,0 1 1,0-5-2749,0 0 2955,0-8 0,15 27 0,4-2 0</inkml:trace>
  <inkml:trace contextRef="#ctx0" brushRef="#br0" timeOffset="4760">5050 481 7667,'-7'-35'-175,"5"1"1,-6-1-1,8 0 772,0 1 1,0-1-161,0 1 0,0 1 50,0 4 0,0 4 382,0 8 127,0 0-657,0 7 1,0 4-38,0 12 0,0 5-56,0 13 0,0 10-147,0 12 1,0 4-160,0 2 0,0 6 92,0-1 0,6 1-75,0-6 0,-1 2-319,-5 3 1,6-5-566,0 0 1,0 0 31,-6-6 1,2 2-1519,3-2 2413,-3 4 0,14-36 0,-7-1 0</inkml:trace>
  <inkml:trace contextRef="#ctx0" brushRef="#br0" timeOffset="5126">4860 757 7667,'-9'-7'2,"-7"5"1,14-8 53,-4 4 1,5 3 180,1-9-195,0 8 1,7-9-166,5 7 1,11-6-1,6 7 0,11-7-288,6 6 1,4-5 181,2 5 0,-6 0 15,0 6 0,-4-5 185,-1-1 1,-3 0 28,-15 6 0,0 0 151,-5 0 0,-7 0 133,1 0 0,-8 8 214,1 3 1,-3 7-206,-2 5 1,-2-2 83,-3 8 1,3-6-318,-4 5 0,-2 1-382,2 6 1,1-1-36,5 1 1,-6-6-944,0 0 1300,0-8 0,22 4 0,3-8 0</inkml:trace>
  <inkml:trace contextRef="#ctx0" brushRef="#br0" timeOffset="5265">5448 429 7667,'0'-10'-1571,"0"3"1571,8 7 0,48 38 0,18 10 0</inkml:trace>
  <inkml:trace contextRef="#ctx0" brushRef="#br0" timeOffset="5698">5984 740 7667,'0'-9'0,"0"-7"267,0 5 0,0 1 212,0-2-183,0 1 0,0-6-23,0-1 1,0 7 102,0-1 1,0 7-211,0-7 0,-2 6-63,-3-5-237,3 7 115,-14-4 0,7 8 10,-9 0 0,-5 8 49,0 3 0,-2 7-8,2 5 1,4 4-33,-4 7 1,4 3 3,1 3 0,9-1-49,3 7 0,4-8-154,2 2 1,0-9 5,0-2 1,14-8-213,3 2 0,6-6-285,0-5 0,2-6 254,4-12 1,1-4 129,-6-7 0,-1-8 137,-6-4 1,0-5 122,0-7 0,-5 3 71,0-8 1,-9 7-13,3-1 1,-4-2 291,-2 1 1,-2 3-150,-4 9 1,-1 4 80,-5 8-60,-3 0-29,5 7 1,1 4-149,3 12 0,27 73 0,-7-27 0,1 0 0</inkml:trace>
  <inkml:trace contextRef="#ctx0" brushRef="#br0" timeOffset="6107">6140 654 7667,'0'-10'1912,"0"2"-1544,-8 8 1,6 2-51,-4 4 1,5 4-252,1 7 0,0 6-234,0 0 0,0 6 34,0-6 1,0 6-237,0-6 0,0 0 98,0-6 1,0 0-628,0 1 308,0-9-152,0-1 9,0-8 596,7-15 0,-5 1 199,4-15 0,2 6 11,-3-5 0,3 4 296,-2-4 1,1 7-77,5-3 1,3 5 135,-3 2 1,5 0-144,6-1 0,-4 9 13,5 3 1,2 4-215,3 2 0,2 2-96,-2 4 0,-2 9-177,-4 8 0,-4 14 8,4-3 0,-6 10-184,-5-3 1,-4 7-56,-8-2 1,0-2-216,0 2 0,-2-7 634,-4 1 0,-11 20 0,-10 3 0</inkml:trace>
  <inkml:trace contextRef="#ctx0" brushRef="#br0" timeOffset="6274">6901 1172 7741,'0'-9'75,"0"1"-457,0 8 1,7 39 0,3 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7:00:41.17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226 138 7759,'0'-17'1343,"0"6"-123,0-1 109,0 8-513,0-11-436,0 5 0,0-1-124,0-1 0,0 6 257,0-5-638,-8 7 153,-2-11 1,-7 13-195,0-4 0,5 4 83,1 2 0,-1 2-141,-5 4 1,0-1 100,-1 13 0,1-5-31,0 10 0,1-2-55,5 2 0,-3 4-49,9 8 0,-1-4-132,6 3 0,0-9 106,0 10 1,0-4 166,0 3 0,8-5-71,3 0 1,4-10 7,3-2 1,-1-1 95,0-11 1,1 1 174,-1-6 0,0 0-134,0 0 0,1-9 49,-1-9 0,0-1 92,1-10 0,-1 6-67,0-6 0,-5 3 62,-1-3 1,-5-4-57,6 4 0,-9 2 118,3-2 1,-4 8 13,-2-2 0,6 4 288,0 2-184,-1-1 127,-5 1-119,0 8-136,0 1 0,0 10-65,0 4 1,0 5-38,0 12 0,0-4-166,0 4 0,0 2-20,0-2 1,0 8-215,0-2 0,0-2-60,0 2 0,0-6-380,0 6 0,0-6 284,0 6 1,0-8-109,0 2 1,0-4 620,0-2 0,16-7 0,3-2 0</inkml:trace>
  <inkml:trace contextRef="#ctx0" brushRef="#br0" timeOffset="376">572 259 7768,'9'-11'97,"-3"-1"1,2 7 152,-3-7 0,3 6 37,-2-5 0,-4 5 92,3-6 0,-3 7-211,-2-7 1,2 6-45,4-5 1,-4 5-296,4-5 232,-4 7-116,-2-12-362,-8 7-35,-2-1 1,-7 2 190,0 8 1,5 0-487,1 0 350,7 8 292,-4 2 0,8 7 356,0 0-201,0 1 1,8-1 156,3 0 1,5 1-25,1-1 0,0 0-37,1 0 1,-1-5-57,0-1 0,1 7 114,-1 5 0,-6 0-198,1-6 1,-8 2-128,2 4 0,-5-3-475,-1 3 0,0-2 313,0 2 0,-7-6 283,-5 0 0,-19 1 0,-5-9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03:37.52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0 131 21244,'0'-9'-3890,"0"-7"4106,0 14 59,0-13 48,0 13 317,0-6-208,0 1 46,0 5-1116,0-6 1726,0 8 3626,0 0-3324,0 8-1348,0 1 293,0 16-1,0-5 1,0 4-906,0-6 537,0 7-831,0-6-2057,0 14 1953,0-14 587,0 6 71,0-8-1433,0 0 589,0 1 537,0-1-2871,0 0 1577,0-7 2155,8 5 0,17-28 1,11 1-1</inkml:trace>
  <inkml:trace contextRef="#ctx0" brushRef="#br0" timeOffset="125">35 62 21244,'0'-10'-3890,"0"-5"943,0 13 1363,0-13 706,0 13 619,0-14 388,0 15 1,15 8 0,4 12-1</inkml:trace>
  <inkml:trace contextRef="#ctx0" brushRef="#br0" timeOffset="635">502 166 24250,'0'-10'-3515,"0"2"2162,0 1 546,0 5 582,0-6 56,0 8 649,0 0 22,0-7-1642,0 5 1209,0-6-782,0 8 1312,-8 0 0,-2 0 274,1 0-1171,-7 0 13,7 0 988,-1 0 362,2 0-192,8 0-1102,0 8-1037,0-6 1026,0 13-403,0-6 1,0 1 410,0 5-333,0-5-109,0 7-10,0-7 995,8 13-633,2-11 386,7 13-229,0-8 72,1 0 181,-1 8-140,0-6-492,-7 14 5,-3-6 434,-7 0 296,0 5-327,0-12-76,0 12-1,0-12 195,-7-3 383,-11-2 988,-1-13 62,-6 13-1198,0-13 230,-2 6 461,1-8-1379,1 0 676,0 0-329,5 0 1,-12-38 0,5-10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03:35.23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0 139 21244,'0'-17'-3274,"0"0"2284,0-1 649,0 1 2175,0 0-814,0 7-399,0-5-105,8 13 1684,-6-14-985,13 14 531,-13-5-726,6 14-301,-8 11-384,0 16-211,0 11-540,0 6-544,0 9 1130,0 1-1334,0 9 1037,0-1 301,0-8-1141,0 7-72,0-7 856,0 1 294,0-3-3159,0 1 1760,0-14 408,0 11 221,0-20-3090,8 5 1851,-6-15 1898,5 6 0,1-14 0,2 6 0</inkml:trace>
  <inkml:trace contextRef="#ctx0" brushRef="#br0" timeOffset="529">35 710 21244,'0'-10'-2341,"0"2"1673,0 1 354,0 5 1331,8-6 0,-5 2 159,9 1-39,-8-1-990,11-2 295,-5 6-667,7-13 665,8 13 374,-6-6-489,6 1-650,0 5-514,-6-14 1024,14 14-816,-14-13 156,14 13-37,-14-13 503,6 13-792,-8-14 791,1 15 156,-1-15-419,0 14 25,-7-5 1418,-2-1-585,-1 6-239,-5-6 148,14 1 501,-14 5-561,5-6-13,-7 0-1132,0-1-15,0-1 75,0-5-834,0 5 1026,0-7-773,0-1 460,0-6-241,0 4 1183,0-5 37,0 8-157,0-8 547,0 6-506,0-6 112,0 8 1103,0-1-541,0 9-250,0-7 640,0 14-376,0-13-139,0 13-83,0-6-623,0 8 1308,0 0 65,0 16-1118,0 3-84,0 23 230,0 2-298,0 1-964,0 5 494,0-6-788,0 8-1308,0 0 1594,8-1 274,-6 1-726,6-7 309,-8-3 376,0-8 273,0 9-1584,0-7 839,0-1 420,0-10 404,0-8-1741,0 0 2238,0 1 0,15-24 0,4-6 1</inkml:trace>
  <inkml:trace contextRef="#ctx0" brushRef="#br0" timeOffset="1033">951 710 21244,'0'-10'-3297,"0"-5"2594,0 13 389,0-6 260,0 1 7,0 5 274,0-14-36,0 14-704,0-13 848,0 13-1,0-6 314,0 8 1057,0-7-1371,0 5 1,0-14 244,0 14 1,0-5-246,0 7 1057,-7-8-1446,5 6-645,-14-6 1396,15 8 119,-15 0 246,14 0 84,-13 0-544,5 0-643,1 0 960,-7 8 867,7 2-1255,-9 15-724,1-6 126,7 14-603,-5-7 166,13 1-590,-13 6 646,13-6-984,-6 8 281,8-9 104,0 7-168,0-6 583,0 0-445,0-2 508,0-8-80,0 0-74,8-7-147,9-2 843,2-8 617,6 0-128,0 0 334,-5 0-131,5-8 128,-8-9-56,0-10-76,0-8-771,1 1-219,-9-1-347,-1 1-267,0-1 634,-6 8-935,5-6 655,-7 14 157,0-13-55,0 12-1,0 3 124,0 9-1195,0 1 609,0 5 463,0-6-164,0 8 611,0 0 0,8 62 0,2 14 0</inkml:trace>
  <inkml:trace contextRef="#ctx0" brushRef="#br0" timeOffset="1732">1211 658 20209,'0'-10'-3403,"0"-5"2715,0 13 570,0-6 291,0 8 5902,0 0-4915,-8 16-632,6-5-948,-5 22 1058,7-14-303,0 14-70,0-14 148,0 14-1397,0-14 325,0 14-41,0-14 393,0 13 655,0-12 40,0 5-734,0-8 307,0-8 5,7 7-183,3-14 65,7 5 281,0-7 686,1 0-1,-1 0-1022,0 0 601,8-7 535,-5-3 29,4-15-1267,-6 6 462,-1-6-796,0 8 504,-7-1-522,5 1 356,-13 0-402,6 0-52,0 7 659,-6-5-936,5 13 2539,-7-6-2131,0 8 2453,0 0-1296,8 8-300,-6 1-992,13 9-25,-13-1 627,6 0-1363,0 0 368,1 1-472,8-1 368,1 0 1001,7-7 855,-6 5-526,6-13 1015,0 6-633,-6-8 600,6 0-101,0 0-258,-6-8 605,-1-1-509,-11-16-734,1 5-291,-6-12-96,13 5-103,-13-8-604,6 1 815,-8 7-1064,0-6 119,0 14 920,-8-14-532,6 14 533,-13-6-702,13 15-128,-13-5 360,13 13 294,-14-6 792,14 1-2786,-5 5 2163,7-6-313,0 8 540,0 0 0,15 31 0,4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03:42.133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225 502 21244,'0'-17'-1945,"0"-1"0,0 7 4123,0-1-922,0 1-668,0-6 1,0 5 2329,0 1-1528,0 7-575,0-4-1143,0 8 4043,0 0-2077,0 15-984,0 5-654,0 22 0,0 10 0,0 9 0,0 16-540,0-6-477,0 6-1180,-8 0 1883,6-6 378,-13 14 118,13-7-2617,-6 1 1374,1-10-273,5-9 900,-14-8-3015,15 0 1132,-15-1 1474,14-14-3203,-5 3 4046,7-20 0,7-3 0,3-9 0</inkml:trace>
  <inkml:trace contextRef="#ctx0" brushRef="#br0" timeOffset="441">0 623 21244,'0'-17'-3890,"0"-8"2757,0 6 566,0-6 512,0 7 380,0 1 73,0-8-118,0 14-918,0-20 1323,8 19 775,1-13-642,9 0 598,-1 6-33,8-6-14,2 8 282,15 0 872,-5-1-623,5 1-504,0 0 23,2 7-636,8-5-783,-7 13 0,-3-6 0,-8 8 0,1 8 0,0 9 0,-9 10-2557,-1 15 505,-15-5 326,-2 5-1696,-8 0 1121,0-5 818,0 5 345,0-7-385,0-1 685,0 1 693,-16-8-972,5-2 728,-22-8 1052,6 0 103,-7 1-401,7-9 1,-44-1 0,-4-8 0</inkml:trace>
  <inkml:trace contextRef="#ctx0" brushRef="#br0" timeOffset="916">813 381 21244,'-10'-8'-3554,"3"6"3878,7-13 221,0 13-262,0-6-87,0 8 6991,0 0-6262,0 8-1285,0 9 694,0 3-649,0 12 425,0-5 1,0 8 224,0-8-973,0 5-347,0-5 1105,0 8-1,0-8 216,0-2-671,0-8 327,0 0 72,0 1-66,0-9-168,0-1 354,0-8 349,0 0 165,0-8-973,0-1 314,0-16 30,0 5-821,0-12 376,0 5 147,0 0-973,0-6-1106,0 14 1577,0-6 157,0 0 39,7 6-768,3-14 615,7 22 1261,1-20-1905,-1 19 1373,0-13 5,8 8-30,-6 0 293,14 7 540,-6-5 161,0 13-1026,5-13 0,41 5 1,20-7-1</inkml:trace>
  <inkml:trace contextRef="#ctx0" brushRef="#br0" timeOffset="1367">1470 364 23389,'0'-10'-933,"0"2"241,0 8 3015,0 0-1211,0-7-1555,-8 5 480,6-6-778,-5 0-201,7 7 1361,0-7-530,-8 8 223,6 0 0,-13 0 1196,13 0-1024,-13 0 1144,5 0-124,-7 0-519,-1 0 101,1 0-1132,0 0 397,-1 15-218,1-3 155,0 20-370,0-12-273,-1 12-38,9-5-190,-7 8 383,14-8-1009,-5 13 239,7-11-430,0 5 804,0-1-642,0-14 559,0 14 329,0-14-300,15 6-186,-3-15 414,13-3 770,-8-7 128,8 0 58,-6 0 312,6 0 164,-8 0-128,8 0 391,-13-7-222,11-11-55,-13-1-1003,-1-13-647,6 12 518,-13-12-421,6 12 398,-8-12-762,0 13-418,0-6 206,0 0 549,0 13 233,0-11-510,0 13 895,0 1-473,0-7-231,0 15 346,0-7-45,0 8 495,0 0 0,15 15 0,5 4 0</inkml:trace>
  <inkml:trace contextRef="#ctx0" brushRef="#br0" timeOffset="2224">1868 173 21244,'0'-17'-4876,"0"0"3251,0 0 2548,0-1-358,0 1-170,0 0 0,0 5 599,0 1-537,0-1-833,0 3 710,0 1 926,0 0-505,0 6-210,-8-5-62,6 7 1589,-5 0-299,7 0-84,0 7-597,0 11-379,0 16 0,0 10-444,0 8 211,0 0-1118,0 8 0,-8 1-1445,6 1 1973,-6-3 371,1-7 108,5 0-1160,-6 0 892,8-8 19,0-2-2122,0 1 896,0-15 404,0 5 594,0-16-2408,0-7 1838,0-2-555,0-8-371,0 0 1879,0-8-972,0-9-54,0-10 1,0 0 416,0-6-85,8 6 772,1 0-1208,9-5 273,-9 12 858,7-4 832,-7 6-501,8 1 450,1 0 896,-9-1-1356,14 9 643,-19 1-169,27 8-95,-20 0-448,14 0 132,0 0-367,-13 8-823,11 1 620,-13 16-1653,7 2 278,-7 8-211,-3-8 299,-7 5 460,0-12-1280,0 5 1255,0 0-273,0-6 1207,-7 6 253,-11-8 747,-1 0-99,-6-7-118,0 5 197,-2-13-219,-7 6-218,7-8 104,-6 0-653,6 0 1,-6 0-856,5 0 24,-5 0-44,14 0 303,-6 0 0,15-39 0,2-9 0</inkml:trace>
  <inkml:trace contextRef="#ctx0" brushRef="#br0" timeOffset="2782">2560 589 22896,'0'-10'-1506,"0"2"858,0 8 2509,-8-7-1664,6 5 1,-8-8 180,5 4-550,3 4 278,-14-5-382,7 7 1056,-1 0 264,-5 0-973,5 0 1297,-7 0-255,-1 0-84,1 0 339,-8 0-423,14 0-1584,-20 0 446,27 0 88,-27 7 275,28 3-1611,-21 7 1236,15 1-442,-1-1 0,3 0-620,7 8-240,0-6 210,0 14-387,0-14 718,0 14-423,0-14 485,0 14-29,0-14 175,0 6 460,7-8-131,3 0-207,-1 1-65,7-9 779,-7-1 174,9-8 947,-1 0-388,-7 0 36,5 0 536,-5 0-69,7 0-36,0 0-1068,-7 0 546,5 0-888,-5-15-613,-1 3 531,7-13-183,-14 8-604,13-8 518,-13 6-569,6-14 166,-8 14-358,0-14 668,0 14-207,0-6-122,0 8 1524,0-1-1051,0 1 460,0 0-174,0 7 1335,0 3-584,0-1-197,0 6 833,0-6-486,0 8 3468,0 0-3256,0 8-972,0 2 340,0 14-1356,0-4 729,0 5 196,0-8-2119,0 8 97,0-14 602,0 20 1082,0-19-2368,0 13 1121,7 0 399,-5-6 1159,6 6 1,7 8 0,5 3 0</inkml:trace>
  <inkml:trace contextRef="#ctx0" brushRef="#br0" timeOffset="3315">2836 191 21244,'-7'-18'-5463,"5"1"5197,-6 0-679,8 0 1385,0-1 305,0 9-360,0-7-13,0 14-530,0-13 1433,0 13-794,0-6 136,0 8 1108,0 0-334,0 8-1653,0 9 298,0 10 0,0 16 298,0 1-1468,0 8 1077,0 7-1071,0 3 0,0-1 415,0-1 419,0-8 57,0 0-119,0 7-279,0-5 303,0-2-116,0-10 255,0-7-5,0-1 73,0-7-192,8-2-197,1-15 293,9-3 1046,-1-7-55,0 0 233,0 0-164,8 0-244,-13-7 310,19-11 736,-27-1-1505,19-13 232,-14 12-888,1-12-230,5 12 505,-13-12-396,6 13 52,-8-6-943,0 0 1480,0 5-550,0 3-81,0 2 197,-8 5-60,-2 0 733,-7-5-347,8 13 854,-7-5-164,7 7 472,-1 0 139,-5 0-726,5 0 504,0 0-133,3 0 208,7 0-2315,0 7 107,0 3 857,0 7 0,30 31 0,9 8 1</inkml:trace>
  <inkml:trace contextRef="#ctx0" brushRef="#br0" timeOffset="3601">3303 640 21244,'0'-9'-1559,"0"-7"873,0 14 649,0-13 940,0 13-265,0-5-249,0 7 2114,0 0-2892,0 7 320,0 3-1,0 7 405,0 8-789,0 2 394,-8 0 451,7 6-3428,-7-14 1563,8 13 762,0-12-1953,0 5 989,0-8 746,-8 0 930,6 0 0,2-15 0,10-4 0</inkml:trace>
  <inkml:trace contextRef="#ctx0" brushRef="#br0" timeOffset="3732">3286 502 21244,'0'-10'-5179,"-8"3"3006,6-1 465,-5 6 2090,7-13-713,0 13 423,0-6 1,53 31-1,15 6 1</inkml:trace>
  <inkml:trace contextRef="#ctx0" brushRef="#br0" timeOffset="3992">3614 104 22581,'0'-9'-1978,"0"-7"1016,0 14 648,0-13 1171,0 13-327,0-6 170,0 8 580,0 0-1157,0 8 212,0 9-1153,0 18 577,0 9 38,0 8 249,0 15-2529,0-11 790,0 19 483,8-21-190,-6 13 787,6-13-528,-8 5 824,0-14-1607,0-3 822,7-15 1151,-5 5 1,44-28 0,2 2-1</inkml:trace>
  <inkml:trace contextRef="#ctx0" brushRef="#br0" timeOffset="4242">3978 623 21244,'-10'0'1436,"2"0"-1101,8 0 314,-7 8-216,5 1-1065,-6 9 608,8-1-1776,0-7 483,0 5 393,0-5-74,0 15-763,0-6 420,0 6 1014,0-8-2387,0 0 2745,0-7 0,31 5 1,7-5-1</inkml:trace>
  <inkml:trace contextRef="#ctx0" brushRef="#br0" timeOffset="4374">3978 485 21244,'-10'-18'-7175,"-5"9"6820,13-7-756,-6 7-237,8-1 1239,0-5 265,0 13 0,15 10 1,5 11-1</inkml:trace>
  <inkml:trace contextRef="#ctx0" brushRef="#br0" timeOffset="4625">4237 87 21244,'0'-17'-3053,"0"7"2342,0-5 648,0 13 92,0-14 1110,8 15 1022,-6-15-1721,5 14 780,-7-5-604,0 7 1056,0 0-565,8 15-1258,-6 12 391,6 25-2171,-8 9 925,0 8-459,0 1 1505,0 6-972,0-5-1650,0 6 2391,0-15-184,7-3-1878,-5-7 650,6-8 648,-8-1 204,8-9-1182,-7-7 2007,7-2 0,15-31 1,6-5-1</inkml:trace>
  <inkml:trace contextRef="#ctx0" brushRef="#br0" timeOffset="4791">4289 675 21244,'0'-17'-3890,"0"7"2593,0-5 649,0 5-209,0-7 384,0 7 74,0-5-647,8 5 444,-7 1 311,15-7 518,1 14 1,26-11-1,10-4 1,8 2 0,-1 1-1</inkml:trace>
  <inkml:trace contextRef="#ctx0" brushRef="#br0" timeOffset="5341">4738 485 21244,'-9'0'0,"1"0"0,8 0 822,-8 0-246,7 0 0,-7 7-863,8 3-734,0 7-37,0 8 272,0-5-464,0 12 0,0-13 401,8 14-687,-7-14 95,23 14 1222,-13-14-98,14 6 72,-8-8 235,8-7 564,-5-2-31,12-8 351,-13 0-37,14 0 156,-14 0 76,14 0-334,-14 0 166,14-16 408,-14 5-135,6-22-1347,-8 14 98,1-14 924,-9 14-592,7-14-330,-14 14-371,13-6 1302,-13 8-1107,6 0 565,-8 7-744,0-5 679,0 13-140,0-6 31,0 8 1598,0 8-1766,0 9 497,0 10 203,0 23-606,0 4 489,0 15-1296,-8 8 1318,6 17-855,-6-42 0,1 2 498,5 2 1,2 1-709,-4 3 1,0-1 674,3-6 1,2 0-29,-1 3 1,0-1 73,-4-3 0,0 0-706,4 0 0,-2 0 318,-13 44 313,13-10 94,-13-17-64,5-9-135,-15-8 1493,6 0-1977,-14-16 231,6-3 1487,0-24-381,-13-1-1149,11-8 151,-21 0 276,14-8-654,-14-1 397,21-16-1180,-11-10-12,20-1-76,-5-6-784,16-1 556,-7 7-299,15-14 817,-7 6-218,8-16 922,0-1 88,0-1 66,8 3 154,1-1 164,8 6-693,8-13 168,10 13 308,1-5 188,14 7-1211,-5 0 1113,-1 0 0,10 2 0,-4 4 0,3 5 0,5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03:53.18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18 364 21244,'0'-27'-3664,"-7"2"1654,5 8 1667,-6-1 469,8 1 1,0 0 548,0-1-368,0-7 347,0 14-1292,8-20 1295,-6 20 35,13-14 345,-5 0 69,7 6-250,0-6 55,8 15 658,-6-5-54,6 13-730,-7-14 62,-9 14-294,7-5 694,-7 7-2472,1 0 857,-3 7-1449,1 3 319,-6 15-1884,6 10 834,-8 1 531,0 14-1253,0-6 1526,-8 8 965,-2 0 868,-7 0 1,-5 1-1,-4 7 1,-2 5 0,0-1-1</inkml:trace>
  <inkml:trace contextRef="#ctx0" brushRef="#br0" timeOffset="116">36 744 21244,'-10'10'-140,"2"5"-1295,8-13-310,0 14 3233,0-15-794,0 7-328,0-8 1801,0 8-2188,0-6-371,0 5 508,0-7-347,0 0 0,39-7 0,9-3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03:48.901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173 467 21244,'10'-10'1477,"-3"-5"-2190,1 5 1080,-6 1-448,6 1 1034,-8 0-1061,0 6-7,0-13-288,0 13-297,0-6 910,0 8 209,-8 0 628,-2 0-774,-15 8 1068,6 9-263,-6 10 326,0 8-246,6 7-655,-6-5-1040,8 13 338,-1-14-1133,9 6-164,1 1 493,8-7-137,0 6-1140,0-15 1007,8 6-336,9-14-991,10-1 1145,8-3 761,-1-13 1106,1 6-1223,-1-8 903,1 0 191,0 0 1,38-54-1,-32 20 1,0 0 0</inkml:trace>
  <inkml:trace contextRef="#ctx0" brushRef="#br0" timeOffset="533">727 588 21430,'7'-10'435,"-5"-5"-1387,6 13 2989,-1-13-1673,-5 13 1339,6-14-1098,-8 14-807,0-5-177,0 7 1255,0-8-332,0 6-1504,0-5 782,0 7 450,0-8-548,0 6 695,0-6-307,-8 8-1,-1 0 1197,-8 0-1,-1 0-609,9 0-583,-7 0 1055,7 0-521,-16 0 205,-2 0-935,8 8 256,-5 2 166,15 7-824,-8 8 113,-1-6 167,9 6-344,-7 0 363,14 2-1375,-5 7 27,7-7-388,0 6 1225,0-14-1222,0 14 308,0-14 694,0 6-345,0 0 511,0-6 23,7-1-375,3-3 131,7-13 1422,1 6-341,-1-8 994,8 0-223,-6 0-30,6 0-284,-8 0 1013,1 0-184,-1 0-1475,0-8 892,1-2 73,-1-7-744,-8-8-557,7 6 406,-7-14-430,1 14 235,5-14-161,-13 14-847,14-14 338,-14 6-119,13 1 1760,-13 1-1277,6 0 829,-8 5-917,0-5 442,0 8 447,0 0-796,0 7 448,0-5 413,0 13 236,0-13-581,0 13 630,0-6-79,0 8 917,0 0 0,0 8-1371,0 1-77,0 16 358,0 2-1236,0 0 538,0 6 277,0-6-1006,0 7-1703,0 1 1824,0-1 479,0-7 89,0 6-971,0-14 374,0 6 409,0 0-1291,0-6 1690,0 6 1,15-7 0,4-1 0</inkml:trace>
  <inkml:trace contextRef="#ctx0" brushRef="#br0" timeOffset="800">1159 173 21244,'0'-17'-2507,"0"-1"1544,0 1 1626,0 7-229,0-5-31,0 13-10,0-6 745,0 8-332,0 0 736,0 8-971,0 9-43,0 10-193,0 16-1,0 1-1102,0 8 761,0 0-972,0-8 424,0 6-299,0 2 595,0 1 296,0 7-2566,0-8 1166,0 0 456,0-8 446,0 6-2995,0-14 3396,0 7 1,38-24-1,10-4 1</inkml:trace>
  <inkml:trace contextRef="#ctx0" brushRef="#br0" timeOffset="1093">1608 519 21244,'0'-17'-3271,"0"-1"2309,-7 9 316,-3 1 809,1 0 750,-7 6-212,7-5 0,-9 7 677,1 0-960,0 0 890,-8 0-1,13 7 222,-11 18-604,14 4-250,-1 13-452,2-7-1143,8 0-3,0 7 0,0-6 285,0-1-1631,0-2 970,0-7 670,8 1-1634,2-2 602,14-7 1393,-4-1-109,12-7-24,-5-3 311,0-7 635,6 0-1169,-14 0 1091,6 0 1,8-23 0,3-6-1</inkml:trace>
  <inkml:trace contextRef="#ctx0" brushRef="#br0" timeOffset="1585">1885 571 21244,'-8'-18'-6072,"7"9"5669,-7-7-83,8 14 1293,0-5-387,0-1 392,0 6-432,0-13-1018,0 13 925,0-6 94,0 8 1314,0 0-693,0 8-616,0 2-395,0 14-1,0 3 281,0 0-543,0 6 214,0-6-1087,0 7 299,0 9 413,0-14 256,0 11-70,0-13 565,8 0-383,-7 5 54,15-20 205,-14 11-608,13-13 331,-5 7-289,7-8 694,0-1-479,8-8 1180,-5 0-290,12 0-236,-13 0 221,14-8 177,-6-1 887,0-8-1141,-2-8-143,-8-2-902,0-8 86,1 8-118,-1-5-52,-7 5-549,5 0 576,-13-6-702,6 14 724,-8-6-436,0 8 1279,0-8-665,0 13-150,0-3 739,0 7-493,0 6 376,0-6-204,0 8 2911,0 0-1323,0 8-1307,-8 9 684,6 10-561,-6 0-780,8 6 141,0-6 320,0 0-1042,0 5-2044,0-12 2031,0 12-162,0-13-1768,0 14 863,0-14 1112,0 6 809,0-7 1,23 7 0,6 1 0</inkml:trace>
  <inkml:trace contextRef="#ctx0" brushRef="#br0" timeOffset="1859">2629 190 21244,'0'-17'-4761,"0"0"3174,0-1 938,-8 9 2157,6-7-648,-6 14 660,8-13-1128,0 13-208,0-6 561,0 8 148,0 0 1,0 16-772,0 7 420,0 15-44,0-1-1912,0 20 672,0-10 886,0 12-1152,0 1-333,0-6 1292,0 13 0,0-13-1743,0 5 677,0 1 534,0-6 258,0-3-2260,0-8 2583,0-9 0,-5 1 0,-1-1 0,0 1 0</inkml:trace>
  <inkml:trace contextRef="#ctx0" brushRef="#br0" timeOffset="2432">3096 657 21244,'0'-17'-2167,"0"0"2287,0 7 107,0-5 292,0 13 388,0-14-409,0 7-38,0-9-1098,0 9 582,0-7 390,-8 14 651,6-5-1508,-13-1 910,13 6-424,-14-13 310,7 13 51,-1-6-267,-5 8 914,5 0-1360,-7 0 1315,0 0-419,-1 8 887,1 2-477,7 14-1492,-5-4 1036,5 12-1219,1-5-88,-7 8 6,15-1-132,-7 1-468,8-8-695,0 6 1163,0-7-406,0 1 376,0 6-75,0-14 148,0 14 1122,0-14-484,0 6 289,8-15-501,-7 5 609,15-13 765,-7 13-1169,9-13 982,-1 6-147,0-8 342,1 0 36,-1 0 3,0 0 107,-7 0-839,5-8 1546,-5-1-1685,7-9 469,-7 1-901,5-8-142,-13 6-416,13-14 448,-13 14-505,6-14-47,-8 14-104,0-13-15,0 12 379,0-5 839,0 8 182,0-8-630,0 14 862,0-13-475,0 15 421,0-1-395,0-5 1010,0 13-323,0-6-293,0 8 2545,0 0-1516,0 8-1232,0 2 121,0 7 24,0 0-19,0 8-1050,0-6 500,0 6-697,0 0-1781,0-5 1838,0 4 481,0 1 113,0-5-982,0 5 421,0-8 378,0 8 373,0-6 0,15 37 0,5 0 0</inkml:trace>
  <inkml:trace contextRef="#ctx0" brushRef="#br0" timeOffset="2726">3338 190 21244,'0'-34'-3890,"0"7"3331,0-6 649,0 14-61,0-6 935,0 8-371,0 7-175,0-5-834,0 13 1363,0-6-348,0 8 973,0 8-1260,0 9 23,0 10-1,0 15 84,0 10-488,0 10 0,0 1 186,0 0-532,0-7-1835,0 11 1863,0-13 156,0 21-1694,0-19 860,0 11 555,0-15-352,0-8-1209,0 6 933,0-13 434,0 5-640,0-15 1345,0-2 0,-8-16 0,-2-1 0</inkml:trace>
  <inkml:trace contextRef="#ctx0" brushRef="#br0" timeOffset="2917">3338 761 21244,'0'-17'-3346,"0"-1"2635,0 9 649,0-7-336,0 7 79,0-9 74,0 9 396,0-7-2127,7 7 2393,-5-1-362,21-5 1034,-11 13-736,21-13 683,-14 5-656,13-7 0,42-16 0,18-3 0</inkml:trace>
  <inkml:trace contextRef="#ctx0" brushRef="#br0" timeOffset="3293">3770 795 21239,'0'10'-3155,"0"5"2276,0-13 565,0 6 434,8 0-127,-6-6 96,13 5 486,-5-7-584,7 0 892,0 0 413,1 0-286,-1-7 545,0 5-81,-7-21-1046,5 19 520,-5-27-1618,-1 20 834,7-14-452,-14 7-581,5 1-5,-7 0-96,0-1 584,0 9-783,0-7 862,0 15-489,-7-7 462,-3 8 1580,-7 0-660,-1 0 317,1 8 560,0 9-277,0 2-281,7 14-624,-5-6 613,13 0-1629,-6 5-562,8-5 53,0 0-596,0 6 877,0-6-2015,0-1 1555,8-1-337,9-7 1202,2-9 673,6 7 1,69-22 0,-37 5-1,0 0 1</inkml:trace>
  <inkml:trace contextRef="#ctx0" brushRef="#br0" timeOffset="3744">4462 899 21009,'0'-17'-3540,"0"0"2695,0 7 531,7-5 1321,-5 5-748,6-7 914,-8 7-900,0 2-630,0 1 691,0-3 407,0 1-406,0-7-611,0 14 350,0-13-597,0 13 941,0-13-83,-8 13 306,6-6-971,-13 0 1026,6 6 142,-1-5-570,-5 7 1033,5 0 0,-7 0-636,-1 0-372,1 0 1000,-8 7-409,14 3-559,-20 15 572,27-6-1468,-19 14 550,13-6-784,1 7 83,1-7-12,0 6-759,6-14 275,-5 14 156,7-14-4,0 6-217,0-8 581,7-7-268,3-2-255,15-8 1272,-6 0 402,14 0-242,-6 0-608,7-8 721,-7-2 466,6-22-182,-14 3-396,6-21-988,-15 6-245,13-8 815,-19 0-1434,11-8 654,-7-1 714,-6-1-387,5 3-354,-7-1 387,0 14 1246,0-4-604,0 23 125,0 10 157,0 2 1438,0 13 132,0-6-1329,0 8 2068,0 8-1884,0 9 83,0 10-468,0 15-853,0 2-119,0 16 759,8-6-2196,-6 13 256,6-13 1313,-8 13 309,0-13-2226,7 5 872,-5-14 531,6-3 1020,-8 0 0,6 0 0,-1 5 0,1-5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5:13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14/3/2023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62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05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3684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192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888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990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006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183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5610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42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34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482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568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515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4504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49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5662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414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048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218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78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026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525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3124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098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1554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1348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154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5096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42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12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49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8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56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009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code.org/emoji/charts/full-emoji-list.html#1f6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lab.cs.ucla.edu/wiki/files/shannon1949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cryptokitties.c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biography.com/scientist/alan-turing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Ccamm/Basic-Image-Encryptor" TargetMode="Externa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9.png"/><Relationship Id="rId42" Type="http://schemas.openxmlformats.org/officeDocument/2006/relationships/image" Target="../media/image43.png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5.xml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customXml" Target="../ink/ink18.xml"/><Relationship Id="rId40" Type="http://schemas.openxmlformats.org/officeDocument/2006/relationships/image" Target="../media/image42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4.png"/><Relationship Id="rId4" Type="http://schemas.openxmlformats.org/officeDocument/2006/relationships/image" Target="../media/image24.png"/><Relationship Id="rId9" Type="http://schemas.openxmlformats.org/officeDocument/2006/relationships/customXml" Target="../ink/ink4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customXml" Target="../ink/ink13.xml"/><Relationship Id="rId30" Type="http://schemas.openxmlformats.org/officeDocument/2006/relationships/image" Target="../media/image37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46.png"/><Relationship Id="rId8" Type="http://schemas.openxmlformats.org/officeDocument/2006/relationships/image" Target="../media/image26.png"/><Relationship Id="rId3" Type="http://schemas.openxmlformats.org/officeDocument/2006/relationships/customXml" Target="../ink/ink1.xml"/><Relationship Id="rId12" Type="http://schemas.openxmlformats.org/officeDocument/2006/relationships/image" Target="../media/image2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1.png"/><Relationship Id="rId46" Type="http://schemas.openxmlformats.org/officeDocument/2006/relationships/image" Target="../media/image45.png"/><Relationship Id="rId20" Type="http://schemas.openxmlformats.org/officeDocument/2006/relationships/image" Target="../media/image32.png"/><Relationship Id="rId41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filippo.io/the-ecb-penguin/" TargetMode="Externa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" Type="http://schemas.openxmlformats.org/officeDocument/2006/relationships/image" Target="../media/image55.svg"/><Relationship Id="rId21" Type="http://schemas.openxmlformats.org/officeDocument/2006/relationships/image" Target="../media/image68.png"/><Relationship Id="rId7" Type="http://schemas.openxmlformats.org/officeDocument/2006/relationships/image" Target="../media/image59.svg"/><Relationship Id="rId12" Type="http://schemas.openxmlformats.org/officeDocument/2006/relationships/customXml" Target="../ink/ink24.xml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2" Type="http://schemas.openxmlformats.org/officeDocument/2006/relationships/image" Target="../media/image54.png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24" Type="http://schemas.openxmlformats.org/officeDocument/2006/relationships/customXml" Target="../ink/ink30.xml"/><Relationship Id="rId5" Type="http://schemas.openxmlformats.org/officeDocument/2006/relationships/image" Target="../media/image57.svg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28" Type="http://schemas.openxmlformats.org/officeDocument/2006/relationships/customXml" Target="../ink/ink32.xml"/><Relationship Id="rId10" Type="http://schemas.openxmlformats.org/officeDocument/2006/relationships/image" Target="../media/image62.png"/><Relationship Id="rId19" Type="http://schemas.openxmlformats.org/officeDocument/2006/relationships/image" Target="../media/image67.png"/><Relationship Id="rId31" Type="http://schemas.openxmlformats.org/officeDocument/2006/relationships/image" Target="../media/image73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71.png"/><Relationship Id="rId30" Type="http://schemas.openxmlformats.org/officeDocument/2006/relationships/customXml" Target="../ink/ink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CIS1003 Introduction to Cybersecurity</a:t>
            </a:r>
            <a:br>
              <a:rPr lang="en-US" sz="4800" dirty="0"/>
            </a:br>
            <a:r>
              <a:rPr lang="en-US" sz="4800" dirty="0"/>
              <a:t>[3]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Cryptology, Ciphers, and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Cryptology is the discipline of study of cryptography and cryptanalysis.</a:t>
            </a:r>
          </a:p>
          <a:p>
            <a:r>
              <a:rPr lang="en-AU" b="1" dirty="0"/>
              <a:t>Term derived from Greek </a:t>
            </a:r>
            <a:r>
              <a:rPr lang="en-AU" b="1" dirty="0" err="1"/>
              <a:t>Kryptós</a:t>
            </a:r>
            <a:r>
              <a:rPr lang="en-AU" b="1" dirty="0"/>
              <a:t> (hidden) and </a:t>
            </a:r>
            <a:r>
              <a:rPr lang="en-AU" b="1" dirty="0" err="1"/>
              <a:t>lógos</a:t>
            </a:r>
            <a:r>
              <a:rPr lang="en-AU" b="1" dirty="0"/>
              <a:t> (word) </a:t>
            </a:r>
          </a:p>
          <a:p>
            <a:r>
              <a:rPr lang="en-AU" b="1" dirty="0"/>
              <a:t>Codes are a mapping of one representation of information for another. They operate on the semantic level of information</a:t>
            </a:r>
          </a:p>
          <a:p>
            <a:pPr lvl="1"/>
            <a:r>
              <a:rPr lang="en-AU" b="1" dirty="0"/>
              <a:t>Morse code turns characters into dots and dashes and also used other codes as abbreviations</a:t>
            </a:r>
          </a:p>
          <a:p>
            <a:pPr lvl="1"/>
            <a:r>
              <a:rPr lang="en-AU" b="1" dirty="0"/>
              <a:t>Computer codes like ASCII (American Standard Code for Information Interchange) and Unicode </a:t>
            </a:r>
          </a:p>
          <a:p>
            <a:pPr lvl="2"/>
            <a:r>
              <a:rPr lang="en-AU" b="1" dirty="0">
                <a:hlinkClick r:id="rId3"/>
              </a:rPr>
              <a:t>U+1F600</a:t>
            </a:r>
            <a:r>
              <a:rPr lang="en-AU" b="1" dirty="0"/>
              <a:t> =  </a:t>
            </a:r>
          </a:p>
          <a:p>
            <a:r>
              <a:rPr lang="en-AU" b="1" dirty="0"/>
              <a:t>Ciphers are algorithms that operate on syntax and are semantic agnostic</a:t>
            </a:r>
          </a:p>
          <a:p>
            <a:pPr lvl="1"/>
            <a:r>
              <a:rPr lang="en-AU" b="1" dirty="0"/>
              <a:t>Caesar cipher</a:t>
            </a:r>
          </a:p>
          <a:p>
            <a:pPr lvl="1"/>
            <a:endParaRPr lang="en-AU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A4AC447-7922-8745-A40E-F5BAE6DE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52" y="4369311"/>
            <a:ext cx="388061" cy="3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Polyalphabetic Cipher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Substitution cipher using multiple substitution alphabets</a:t>
            </a:r>
          </a:p>
          <a:p>
            <a:r>
              <a:rPr lang="en-AU" b="1" dirty="0"/>
              <a:t>Vigenère cipher was invented by </a:t>
            </a:r>
            <a:r>
              <a:rPr lang="en-AU" b="1" dirty="0" err="1"/>
              <a:t>Giovan</a:t>
            </a:r>
            <a:r>
              <a:rPr lang="en-AU" b="1" dirty="0"/>
              <a:t> Battista </a:t>
            </a:r>
            <a:r>
              <a:rPr lang="en-AU" b="1" dirty="0" err="1"/>
              <a:t>Bellaso</a:t>
            </a:r>
            <a:r>
              <a:rPr lang="en-AU" b="1" dirty="0"/>
              <a:t> in 1553 </a:t>
            </a:r>
          </a:p>
          <a:p>
            <a:pPr lvl="1"/>
            <a:r>
              <a:rPr lang="en-AU" b="1" dirty="0" err="1"/>
              <a:t>Misatributed</a:t>
            </a:r>
            <a:r>
              <a:rPr lang="en-AU" b="1" dirty="0"/>
              <a:t> to Blaise de Vigenère </a:t>
            </a:r>
          </a:p>
          <a:p>
            <a:pPr lvl="1"/>
            <a:r>
              <a:rPr lang="en-AU" b="1" dirty="0"/>
              <a:t>Works by using a repeating key word: letters are shifted by the number code of the letter in the key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CCD0F7-388E-974F-A74A-B1CAD670F2F9}"/>
              </a:ext>
            </a:extLst>
          </p:cNvPr>
          <p:cNvGraphicFramePr>
            <a:graphicFrameLocks noGrp="1"/>
          </p:cNvGraphicFramePr>
          <p:nvPr/>
        </p:nvGraphicFramePr>
        <p:xfrm>
          <a:off x="2906015" y="4316236"/>
          <a:ext cx="6369321" cy="212660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20155">
                  <a:extLst>
                    <a:ext uri="{9D8B030D-6E8A-4147-A177-3AD203B41FA5}">
                      <a16:colId xmlns:a16="http://schemas.microsoft.com/office/drawing/2014/main" val="618376123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1841944914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835015417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87848629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402401438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22796102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675465712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81448267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416876853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334287965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331523729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026879894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1950723851"/>
                    </a:ext>
                  </a:extLst>
                </a:gridCol>
              </a:tblGrid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dirty="0">
                          <a:effectLst/>
                        </a:rPr>
                        <a:t>Plaintext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H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G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F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U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026311094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Code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7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6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5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718398487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Key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S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4210192276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Shift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18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2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19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859499069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Ciphertext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J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V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Z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U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52257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83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Vigenère Table</a:t>
            </a:r>
          </a:p>
        </p:txBody>
      </p:sp>
      <p:sp>
        <p:nvSpPr>
          <p:cNvPr id="5125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Basically a series of Caesar ciphers</a:t>
            </a:r>
          </a:p>
          <a:p>
            <a:r>
              <a:rPr lang="en-AU" sz="1600" b="1" dirty="0"/>
              <a:t>To use, find the letter of the plaintext along the top row and the corresponding letter of the key on the side column and take the letter that intersects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8C371B-1FA1-1B46-8CD3-49FCC514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85399"/>
            <a:ext cx="6161183" cy="389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9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Breaking Vigenère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Because there are multiple possible ciphertext letters for each plaintext letter, frequency analysis is not possible</a:t>
            </a:r>
          </a:p>
          <a:p>
            <a:r>
              <a:rPr lang="en-AU" b="1" dirty="0"/>
              <a:t>Friedrich </a:t>
            </a:r>
            <a:r>
              <a:rPr lang="en-AU" b="1" dirty="0" err="1"/>
              <a:t>Kasiski</a:t>
            </a:r>
            <a:r>
              <a:rPr lang="en-AU" b="1" dirty="0"/>
              <a:t> (1863) developed an attack strategy:</a:t>
            </a:r>
          </a:p>
          <a:p>
            <a:pPr lvl="1"/>
            <a:r>
              <a:rPr lang="en-AU" b="1" dirty="0"/>
              <a:t>Find repeated use of the same key to estimate the key length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Plaintext:  CRYPTOISSHORTFORCRYPTOGRAPHY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Key:        ABCDABCDABCDABCDABCDABCDABCD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Ciphertext: CSASTPKVSIQUTGQUCSASTPIUAQJB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The repetitions are 16 characters apart and so the key length is 16,8,4,2 or 1 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Once you have the key length, then look at frequency analysis of the individual Caesar ciphers</a:t>
            </a:r>
          </a:p>
          <a:p>
            <a:r>
              <a:rPr lang="en-AU" b="1" dirty="0">
                <a:latin typeface="Speak Pro" panose="020B0504020101020102" pitchFamily="34" charset="0"/>
              </a:rPr>
              <a:t>Other attack strategies: Friedman’s (kappa) test, </a:t>
            </a:r>
            <a:r>
              <a:rPr lang="en-AU" b="1" dirty="0" err="1">
                <a:latin typeface="Speak Pro" panose="020B0504020101020102" pitchFamily="34" charset="0"/>
              </a:rPr>
              <a:t>Kerchoff’s</a:t>
            </a:r>
            <a:r>
              <a:rPr lang="en-AU" b="1" dirty="0">
                <a:latin typeface="Speak Pro" panose="020B0504020101020102" pitchFamily="34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43528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27220"/>
          </a:xfrm>
        </p:spPr>
        <p:txBody>
          <a:bodyPr>
            <a:normAutofit fontScale="85000" lnSpcReduction="10000"/>
          </a:bodyPr>
          <a:lstStyle/>
          <a:p>
            <a:r>
              <a:rPr lang="en-AU" b="1" dirty="0"/>
              <a:t>Longer “shift words” and shorter messages make frequency analysis more difficult and making it harder it is to crack a message</a:t>
            </a:r>
          </a:p>
          <a:p>
            <a:r>
              <a:rPr lang="en-AU" b="1" dirty="0"/>
              <a:t>A one-time pad is a list of random shifts; selected shift sequence must be longer than your message</a:t>
            </a:r>
          </a:p>
          <a:p>
            <a:r>
              <a:rPr lang="en-AU" b="1" dirty="0"/>
              <a:t>This is uncrackable , because of 2 important properties</a:t>
            </a:r>
          </a:p>
          <a:p>
            <a:pPr lvl="1"/>
            <a:r>
              <a:rPr lang="en-AU" b="1" dirty="0"/>
              <a:t>Shifts will never fall into a pattern (because pad is longer than message)</a:t>
            </a:r>
          </a:p>
          <a:p>
            <a:pPr lvl="1"/>
            <a:r>
              <a:rPr lang="en-AU" b="1" dirty="0"/>
              <a:t>Frequency distribution is uniform (because shifts are random)</a:t>
            </a:r>
          </a:p>
          <a:p>
            <a:r>
              <a:rPr lang="en-AU" b="1" dirty="0"/>
              <a:t>One-Time Pads are known as being “Perfectly Secure” as defined by Claude Shannon in 1949 (Shannon, C. (1949) Communication Theory of Secrecy Systems. Bell System Technical Journal 28) </a:t>
            </a:r>
            <a:r>
              <a:rPr lang="en-AU" b="1" dirty="0">
                <a:hlinkClick r:id="rId3"/>
              </a:rPr>
              <a:t>https://netlab.cs.ucla.edu/wiki/files/shannon1949.pdf</a:t>
            </a:r>
            <a:endParaRPr lang="en-AU" b="1" dirty="0"/>
          </a:p>
          <a:p>
            <a:pPr lvl="1"/>
            <a:r>
              <a:rPr lang="en-AU" b="1" dirty="0"/>
              <a:t>Principle is that if the key is perfectly random, the potential number of encrypted messages is the same as the number of potential keys and the number of messages</a:t>
            </a:r>
          </a:p>
          <a:p>
            <a:pPr lvl="1"/>
            <a:r>
              <a:rPr lang="en-AU" b="1" dirty="0"/>
              <a:t>However, pseudo-random keys will result in a repeating pattern of keys and so a smaller subset of encrypted messages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038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Practical limitations</a:t>
            </a:r>
          </a:p>
          <a:p>
            <a:pPr lvl="1"/>
            <a:r>
              <a:rPr lang="en-AU" b="1" dirty="0"/>
              <a:t>You need to have a large number of random keys</a:t>
            </a:r>
          </a:p>
          <a:p>
            <a:pPr lvl="1"/>
            <a:r>
              <a:rPr lang="en-AU" b="1" dirty="0"/>
              <a:t>You need to distribute these keys to the senders and receivers</a:t>
            </a:r>
          </a:p>
          <a:p>
            <a:pPr lvl="1"/>
            <a:r>
              <a:rPr lang="en-AU" b="1" dirty="0"/>
              <a:t>You need to protect them from discovery</a:t>
            </a:r>
          </a:p>
          <a:p>
            <a:r>
              <a:rPr lang="en-AU" b="1" dirty="0"/>
              <a:t>Key distribution and protection a general problem even with modern systems</a:t>
            </a:r>
          </a:p>
          <a:p>
            <a:pPr lvl="1"/>
            <a:r>
              <a:rPr lang="en-AU" b="1" dirty="0"/>
              <a:t>Public Key Infrastructure (PKI) as we will see later</a:t>
            </a:r>
          </a:p>
        </p:txBody>
      </p:sp>
    </p:spTree>
    <p:extLst>
      <p:ext uri="{BB962C8B-B14F-4D97-AF65-F5344CB8AC3E}">
        <p14:creationId xmlns:p14="http://schemas.microsoft.com/office/powerpoint/2010/main" val="404674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The 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 fontScale="62500" lnSpcReduction="20000"/>
          </a:bodyPr>
          <a:lstStyle/>
          <a:p>
            <a:r>
              <a:rPr lang="en-AU" b="1" dirty="0"/>
              <a:t>Invented by the German army at the end of WW1 and further developed during WW2</a:t>
            </a:r>
          </a:p>
          <a:p>
            <a:r>
              <a:rPr lang="en-AU" b="1" dirty="0"/>
              <a:t>Consists of a plug board that switches letters A</a:t>
            </a:r>
            <a:r>
              <a:rPr lang="en-AU" b="1" dirty="0">
                <a:sym typeface="Wingdings" pitchFamily="2" charset="2"/>
              </a:rPr>
              <a:t>F, GK, LM and a set of 3 (or more) rotors chosen from a larger set) with 26 positions on each rotor.</a:t>
            </a:r>
          </a:p>
          <a:p>
            <a:r>
              <a:rPr lang="en-AU" b="1" dirty="0">
                <a:sym typeface="Wingdings" pitchFamily="2" charset="2"/>
              </a:rPr>
              <a:t>Start by sharing </a:t>
            </a:r>
          </a:p>
          <a:p>
            <a:pPr lvl="1"/>
            <a:r>
              <a:rPr lang="en-AU" b="1" dirty="0">
                <a:sym typeface="Wingdings" pitchFamily="2" charset="2"/>
              </a:rPr>
              <a:t>Plug board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Set of rotors</a:t>
            </a:r>
          </a:p>
          <a:p>
            <a:pPr lvl="1"/>
            <a:r>
              <a:rPr lang="en-AU" b="1" dirty="0">
                <a:sym typeface="Wingdings" pitchFamily="2" charset="2"/>
              </a:rPr>
              <a:t>Ring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Initial position</a:t>
            </a:r>
          </a:p>
          <a:p>
            <a:r>
              <a:rPr lang="en-AU" b="1" dirty="0">
                <a:sym typeface="Wingdings" pitchFamily="2" charset="2"/>
              </a:rPr>
              <a:t>Each time a character is typed, the rotor turns and the characters on each rotor are added together to form the substitution</a:t>
            </a:r>
          </a:p>
          <a:p>
            <a:r>
              <a:rPr lang="en-AU" b="1" dirty="0">
                <a:sym typeface="Wingdings" pitchFamily="2" charset="2"/>
              </a:rPr>
              <a:t>Check out emulator https://www.101computing.net/enigma-machine-emulator/</a:t>
            </a:r>
          </a:p>
          <a:p>
            <a:pPr lvl="1"/>
            <a:endParaRPr lang="en-AU" b="1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9BC92A-6515-C946-A8FA-420ED8E8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5" y="1015737"/>
            <a:ext cx="3995592" cy="43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2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b="1" dirty="0"/>
              <a:t>In transposition, we change the order of characters in the ciphertext without making substitution</a:t>
            </a:r>
          </a:p>
          <a:p>
            <a:r>
              <a:rPr lang="en-AU" b="1" dirty="0"/>
              <a:t>One method:</a:t>
            </a:r>
          </a:p>
          <a:p>
            <a:r>
              <a:rPr lang="en-AU" b="1" dirty="0"/>
              <a:t>Take the message “</a:t>
            </a:r>
            <a:r>
              <a:rPr lang="en-AU" b="1" dirty="0" err="1"/>
              <a:t>nowrunalonganddontgetintomischiefimgoingout</a:t>
            </a:r>
            <a:r>
              <a:rPr lang="en-AU" b="1" dirty="0"/>
              <a:t>” </a:t>
            </a:r>
          </a:p>
          <a:p>
            <a:r>
              <a:rPr lang="en-AU" b="1" dirty="0"/>
              <a:t>We pad it with 4 </a:t>
            </a:r>
            <a:r>
              <a:rPr lang="en-AU" b="1" dirty="0" err="1"/>
              <a:t>xxxx</a:t>
            </a:r>
            <a:r>
              <a:rPr lang="en-AU" b="1" dirty="0"/>
              <a:t> and arrange as a grid: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We can now take the columns to create the ciphertext </a:t>
            </a:r>
          </a:p>
          <a:p>
            <a:pPr lvl="1"/>
            <a:r>
              <a:rPr lang="en-AU" b="1" dirty="0" err="1"/>
              <a:t>nnog</a:t>
            </a:r>
            <a:r>
              <a:rPr lang="en-AU" b="1" dirty="0"/>
              <a:t> </a:t>
            </a:r>
            <a:r>
              <a:rPr lang="en-AU" b="1" dirty="0" err="1"/>
              <a:t>odmo</a:t>
            </a:r>
            <a:r>
              <a:rPr lang="en-AU" b="1" dirty="0"/>
              <a:t> </a:t>
            </a:r>
            <a:r>
              <a:rPr lang="en-AU" b="1" dirty="0" err="1"/>
              <a:t>wdii</a:t>
            </a:r>
            <a:r>
              <a:rPr lang="en-AU" b="1" dirty="0"/>
              <a:t> </a:t>
            </a:r>
            <a:r>
              <a:rPr lang="en-AU" b="1" dirty="0" err="1"/>
              <a:t>rosh</a:t>
            </a:r>
            <a:r>
              <a:rPr lang="en-AU" b="1" dirty="0"/>
              <a:t> </a:t>
            </a:r>
            <a:r>
              <a:rPr lang="en-AU" b="1" dirty="0" err="1"/>
              <a:t>uncg</a:t>
            </a:r>
            <a:r>
              <a:rPr lang="en-AU" b="1" dirty="0"/>
              <a:t> </a:t>
            </a:r>
            <a:r>
              <a:rPr lang="en-AU" b="1" dirty="0" err="1"/>
              <a:t>ntho</a:t>
            </a:r>
            <a:r>
              <a:rPr lang="en-AU" b="1" dirty="0"/>
              <a:t> </a:t>
            </a:r>
            <a:r>
              <a:rPr lang="en-AU" b="1" dirty="0" err="1"/>
              <a:t>agiu</a:t>
            </a:r>
            <a:r>
              <a:rPr lang="en-AU" b="1" dirty="0"/>
              <a:t> leet </a:t>
            </a:r>
            <a:r>
              <a:rPr lang="en-AU" b="1" dirty="0" err="1"/>
              <a:t>otfx</a:t>
            </a:r>
            <a:r>
              <a:rPr lang="en-AU" b="1" dirty="0"/>
              <a:t> </a:t>
            </a:r>
            <a:r>
              <a:rPr lang="en-AU" b="1" dirty="0" err="1"/>
              <a:t>niix</a:t>
            </a:r>
            <a:r>
              <a:rPr lang="en-AU" b="1" dirty="0"/>
              <a:t> </a:t>
            </a:r>
            <a:r>
              <a:rPr lang="en-AU" b="1" dirty="0" err="1"/>
              <a:t>gnax</a:t>
            </a:r>
            <a:r>
              <a:rPr lang="en-AU" b="1" dirty="0"/>
              <a:t> </a:t>
            </a:r>
            <a:r>
              <a:rPr lang="en-AU" b="1" dirty="0" err="1"/>
              <a:t>atmx</a:t>
            </a:r>
            <a:endParaRPr lang="en-AU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409B2-7525-A04F-B392-A265458200F4}"/>
              </a:ext>
            </a:extLst>
          </p:cNvPr>
          <p:cNvSpPr/>
          <p:nvPr/>
        </p:nvSpPr>
        <p:spPr>
          <a:xfrm>
            <a:off x="3869932" y="36961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latin typeface="Courier" pitchFamily="2" charset="0"/>
              </a:rPr>
              <a:t>n o w r u n a l o n g a </a:t>
            </a:r>
          </a:p>
          <a:p>
            <a:r>
              <a:rPr lang="en-AU" dirty="0">
                <a:latin typeface="Courier" pitchFamily="2" charset="0"/>
              </a:rPr>
              <a:t>n d d o n t g e t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t </a:t>
            </a:r>
          </a:p>
          <a:p>
            <a:r>
              <a:rPr lang="en-AU" dirty="0">
                <a:latin typeface="Courier" pitchFamily="2" charset="0"/>
              </a:rPr>
              <a:t>o m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s c h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e f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a m </a:t>
            </a:r>
          </a:p>
          <a:p>
            <a:r>
              <a:rPr lang="en-AU" dirty="0">
                <a:latin typeface="Courier" pitchFamily="2" charset="0"/>
              </a:rPr>
              <a:t>g o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g o u t x x x x </a:t>
            </a:r>
          </a:p>
        </p:txBody>
      </p:sp>
    </p:spTree>
    <p:extLst>
      <p:ext uri="{BB962C8B-B14F-4D97-AF65-F5344CB8AC3E}">
        <p14:creationId xmlns:p14="http://schemas.microsoft.com/office/powerpoint/2010/main" val="47895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Confusion and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Claude Shannon (1945) A Mathematical Theory of Cryptography</a:t>
            </a:r>
          </a:p>
          <a:p>
            <a:r>
              <a:rPr lang="en-AU" b="1" dirty="0"/>
              <a:t>Confusion</a:t>
            </a:r>
          </a:p>
          <a:p>
            <a:pPr lvl="1"/>
            <a:r>
              <a:rPr lang="en-AU" b="1" dirty="0"/>
              <a:t>Each part of the ciphertext depends on several parts of the key </a:t>
            </a:r>
          </a:p>
          <a:p>
            <a:pPr lvl="1"/>
            <a:r>
              <a:rPr lang="en-AU" b="1" dirty="0"/>
              <a:t>Hides the relationship between ciphertext and key</a:t>
            </a:r>
          </a:p>
          <a:p>
            <a:r>
              <a:rPr lang="en-AU" b="1" dirty="0"/>
              <a:t>Diffusion</a:t>
            </a:r>
          </a:p>
          <a:p>
            <a:pPr lvl="1"/>
            <a:r>
              <a:rPr lang="en-AU" b="1" dirty="0"/>
              <a:t>Change in plain text will result in larger changes in ciphertext</a:t>
            </a:r>
          </a:p>
          <a:p>
            <a:pPr lvl="1"/>
            <a:r>
              <a:rPr lang="en-AU" b="1" dirty="0"/>
              <a:t>Hide the relationship between the ciphertext and plaintext</a:t>
            </a:r>
          </a:p>
          <a:p>
            <a:r>
              <a:rPr lang="en-AU" b="1" dirty="0"/>
              <a:t>We can achieve confusion/diffusion using a combination of substitution/transposition (permutation) and we will see how this is used in modern ciphers.</a:t>
            </a:r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5201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Text in computers are represented as ASCII (or Unicode) code </a:t>
            </a:r>
          </a:p>
          <a:p>
            <a:pPr lvl="1"/>
            <a:r>
              <a:rPr lang="en-AU" b="1" dirty="0"/>
              <a:t>Letter ‘a’ is 97 in decimal, 61 in hexadecimal and 1100001 in binary</a:t>
            </a:r>
          </a:p>
          <a:p>
            <a:r>
              <a:rPr lang="en-AU" b="1" dirty="0"/>
              <a:t>When we encrypt text on a computer we can take the key’s binary and then do logical operation (AND, OR, XOR) using the key on the plaintext</a:t>
            </a:r>
          </a:p>
          <a:p>
            <a:pPr lvl="1"/>
            <a:endParaRPr lang="en-AU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890FCF-360D-4444-958A-FAAAF9CBB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97444"/>
              </p:ext>
            </p:extLst>
          </p:nvPr>
        </p:nvGraphicFramePr>
        <p:xfrm>
          <a:off x="2526561" y="445821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519443-5EA5-6446-99CC-11ECF7E36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6962"/>
              </p:ext>
            </p:extLst>
          </p:nvPr>
        </p:nvGraphicFramePr>
        <p:xfrm>
          <a:off x="4903547" y="445821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5D9574B-E406-8E43-A20E-1217B6EF3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20268"/>
              </p:ext>
            </p:extLst>
          </p:nvPr>
        </p:nvGraphicFramePr>
        <p:xfrm>
          <a:off x="7280533" y="448877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3F1C59-3181-F347-8449-52B2AFE43F3F}"/>
              </a:ext>
            </a:extLst>
          </p:cNvPr>
          <p:cNvSpPr txBox="1"/>
          <p:nvPr/>
        </p:nvSpPr>
        <p:spPr>
          <a:xfrm>
            <a:off x="2526561" y="389071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3A77-AAD2-404D-A241-9F63B5CE30AB}"/>
              </a:ext>
            </a:extLst>
          </p:cNvPr>
          <p:cNvSpPr txBox="1"/>
          <p:nvPr/>
        </p:nvSpPr>
        <p:spPr>
          <a:xfrm>
            <a:off x="4903547" y="389071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09B66-6C2D-7340-8FF7-D913C9891206}"/>
              </a:ext>
            </a:extLst>
          </p:cNvPr>
          <p:cNvSpPr txBox="1"/>
          <p:nvPr/>
        </p:nvSpPr>
        <p:spPr>
          <a:xfrm>
            <a:off x="7280533" y="391870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29439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4"/>
              </a:rPr>
              <a:t>https://www.cryptokitties.co/</a:t>
            </a:r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 example of a Non-Fungible Token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Each digital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CryptoKitty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is owned by a user validated on the Ethereum blockchain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F330AF7-C6F2-0F4E-A5A7-849725C63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51" y="753758"/>
            <a:ext cx="6161183" cy="5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To encrypt the letter ‘a’ with the letter ‘t’ we could do an ‘AND’, ‘OR’ or ‘XOR’ operation</a:t>
            </a:r>
          </a:p>
          <a:p>
            <a:pPr lvl="1"/>
            <a:r>
              <a:rPr lang="en-AU" b="1" dirty="0"/>
              <a:t>1100001 AND 1110100 = 1100000 (hex 60 or “`”)</a:t>
            </a:r>
          </a:p>
          <a:p>
            <a:pPr lvl="1"/>
            <a:r>
              <a:rPr lang="en-AU" b="1" dirty="0"/>
              <a:t>1100001 OR   1110100 = 1110101 (hex 75 or “u”)</a:t>
            </a:r>
          </a:p>
          <a:p>
            <a:pPr lvl="1"/>
            <a:r>
              <a:rPr lang="en-AU" b="1" dirty="0"/>
              <a:t>1100001 XOR  1110100 = 0010101 (hex 15 or  non-printable character)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6668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594BF0-DEEA-A94C-AADC-A2AFA7F8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r>
              <a:rPr lang="en-AU" b="1" dirty="0"/>
              <a:t>Using a one-time pad to encrypt on a computer is best done using an XOR operation. </a:t>
            </a:r>
          </a:p>
          <a:p>
            <a:r>
              <a:rPr lang="en-AU" b="1" dirty="0"/>
              <a:t>To see why: take an image which is represented by bits. Take a string of random bits and do an AND, OR and XOR</a:t>
            </a:r>
          </a:p>
          <a:p>
            <a:pPr lvl="1"/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E32C3-5DF8-634B-A962-27EC96290B50}"/>
              </a:ext>
            </a:extLst>
          </p:cNvPr>
          <p:cNvSpPr txBox="1"/>
          <p:nvPr/>
        </p:nvSpPr>
        <p:spPr>
          <a:xfrm>
            <a:off x="2548463" y="35068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763AA-1738-D84C-B66B-B941349C7EB8}"/>
              </a:ext>
            </a:extLst>
          </p:cNvPr>
          <p:cNvSpPr txBox="1"/>
          <p:nvPr/>
        </p:nvSpPr>
        <p:spPr>
          <a:xfrm>
            <a:off x="4885538" y="350348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69C43-B26A-0F45-9A64-18EEC2CD3F4B}"/>
              </a:ext>
            </a:extLst>
          </p:cNvPr>
          <p:cNvSpPr txBox="1"/>
          <p:nvPr/>
        </p:nvSpPr>
        <p:spPr>
          <a:xfrm>
            <a:off x="6993280" y="352734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77C5-4317-E842-A736-EA3182224638}"/>
              </a:ext>
            </a:extLst>
          </p:cNvPr>
          <p:cNvSpPr txBox="1"/>
          <p:nvPr/>
        </p:nvSpPr>
        <p:spPr>
          <a:xfrm>
            <a:off x="9177144" y="35273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4CEB-AB45-A843-B4D5-03C20DABEE04}"/>
              </a:ext>
            </a:extLst>
          </p:cNvPr>
          <p:cNvSpPr txBox="1"/>
          <p:nvPr/>
        </p:nvSpPr>
        <p:spPr>
          <a:xfrm>
            <a:off x="1038416" y="6094511"/>
            <a:ext cx="1089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Images courtesy of </a:t>
            </a:r>
            <a:r>
              <a:rPr lang="en-AU" sz="1400" dirty="0">
                <a:hlinkClick r:id="rId3"/>
              </a:rPr>
              <a:t>https://www.biography.com/scientist/alan-turing</a:t>
            </a:r>
            <a:r>
              <a:rPr lang="en-AU" sz="1400" dirty="0"/>
              <a:t> encryption by Alex </a:t>
            </a:r>
            <a:r>
              <a:rPr lang="en-AU" sz="1400" dirty="0" err="1"/>
              <a:t>Brown</a:t>
            </a:r>
            <a:r>
              <a:rPr lang="en-AU" sz="1400" u="sng" dirty="0" err="1">
                <a:hlinkClick r:id="rId4"/>
              </a:rPr>
              <a:t>https</a:t>
            </a:r>
            <a:r>
              <a:rPr lang="en-AU" sz="1400" u="sng" dirty="0">
                <a:hlinkClick r:id="rId4"/>
              </a:rPr>
              <a:t>://github.com/Ccamm/Basic-Image-Encryptor</a:t>
            </a:r>
            <a:endParaRPr lang="en-AU" sz="1400" dirty="0"/>
          </a:p>
        </p:txBody>
      </p:sp>
      <p:pic>
        <p:nvPicPr>
          <p:cNvPr id="9" name="Picture 8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52740030-70EC-074E-A58D-9CF710165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370" y="4060873"/>
            <a:ext cx="1809381" cy="1357288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A59DFC89-1430-3645-82F7-8C7F002E0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625" y="4060873"/>
            <a:ext cx="1808375" cy="1357288"/>
          </a:xfrm>
          <a:prstGeom prst="rect">
            <a:avLst/>
          </a:prstGeom>
        </p:spPr>
      </p:pic>
      <p:pic>
        <p:nvPicPr>
          <p:cNvPr id="17" name="Picture 16" descr="A picture containing text, person, indoor, wearing&#10;&#10;Description automatically generated">
            <a:extLst>
              <a:ext uri="{FF2B5EF4-FFF2-40B4-BE49-F238E27FC236}">
                <a16:creationId xmlns:a16="http://schemas.microsoft.com/office/drawing/2014/main" id="{B4B530CA-ECA0-0848-91F7-D7539FF54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873" y="4035929"/>
            <a:ext cx="1808373" cy="1357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27036-B7D6-2744-AC68-7FD966056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119" y="4035928"/>
            <a:ext cx="1808373" cy="13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</a:t>
            </a:r>
            <a:r>
              <a:rPr lang="en-AU"/>
              <a:t>use XOR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/>
              <a:t>If </a:t>
            </a:r>
            <a:r>
              <a:rPr lang="en-AU" b="1" dirty="0"/>
              <a:t>we look at outcomes for AND, OR and XOR of 2 binary bits, OR and AND have a higher chance of leaving things unchanged in the </a:t>
            </a:r>
            <a:r>
              <a:rPr lang="en-AU" b="1"/>
              <a:t>cipher text</a:t>
            </a:r>
          </a:p>
          <a:p>
            <a:endParaRPr lang="en-AU" b="1"/>
          </a:p>
          <a:p>
            <a:pPr lvl="1"/>
            <a:endParaRPr lang="en-AU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53CE66-6AEF-0F45-9CCC-E00368AD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70870"/>
              </p:ext>
            </p:extLst>
          </p:nvPr>
        </p:nvGraphicFramePr>
        <p:xfrm>
          <a:off x="1417851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0D9EC1-2BA3-0C44-8683-83F875DE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90019"/>
              </p:ext>
            </p:extLst>
          </p:nvPr>
        </p:nvGraphicFramePr>
        <p:xfrm>
          <a:off x="3794837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09184B8-135D-6746-9ABF-5FE6589E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70631"/>
              </p:ext>
            </p:extLst>
          </p:nvPr>
        </p:nvGraphicFramePr>
        <p:xfrm>
          <a:off x="6171823" y="381440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54F089-98B8-D542-BFC5-4C957BD58E6C}"/>
              </a:ext>
            </a:extLst>
          </p:cNvPr>
          <p:cNvSpPr txBox="1"/>
          <p:nvPr/>
        </p:nvSpPr>
        <p:spPr>
          <a:xfrm>
            <a:off x="1417851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AND  </a:t>
            </a:r>
            <a:r>
              <a:rPr lang="en-AU" dirty="0"/>
              <a:t>P(p) = 0.75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6F720-0850-0C46-9395-D33C73BFACC1}"/>
              </a:ext>
            </a:extLst>
          </p:cNvPr>
          <p:cNvSpPr txBox="1"/>
          <p:nvPr/>
        </p:nvSpPr>
        <p:spPr>
          <a:xfrm>
            <a:off x="3794837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  P(p)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7599A-728E-B542-A8C2-7511EA0F7D3C}"/>
              </a:ext>
            </a:extLst>
          </p:cNvPr>
          <p:cNvSpPr txBox="1"/>
          <p:nvPr/>
        </p:nvSpPr>
        <p:spPr>
          <a:xfrm>
            <a:off x="6171823" y="324433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  P(p) </a:t>
            </a:r>
            <a:r>
              <a:rPr lang="en-AU"/>
              <a:t>= 0.5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93CA8E04-037E-FCEB-B68A-F90BDF3BA510}"/>
                  </a:ext>
                </a:extLst>
              </p14:cNvPr>
              <p14:cNvContentPartPr/>
              <p14:nvPr/>
            </p14:nvContentPartPr>
            <p14:xfrm>
              <a:off x="7969780" y="3011614"/>
              <a:ext cx="828360" cy="43020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93CA8E04-037E-FCEB-B68A-F90BDF3BA5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9260" y="2991437"/>
                <a:ext cx="869040" cy="471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1F9E88C-C240-80F4-1A6F-717E4D2326A7}"/>
                  </a:ext>
                </a:extLst>
              </p14:cNvPr>
              <p14:cNvContentPartPr/>
              <p14:nvPr/>
            </p14:nvContentPartPr>
            <p14:xfrm>
              <a:off x="9856180" y="2818654"/>
              <a:ext cx="43920" cy="19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1F9E88C-C240-80F4-1A6F-717E4D2326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35660" y="2798494"/>
                <a:ext cx="84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8" name="Ink 90">
                <a:extLst>
                  <a:ext uri="{FF2B5EF4-FFF2-40B4-BE49-F238E27FC236}">
                    <a16:creationId xmlns:a16="http://schemas.microsoft.com/office/drawing/2014/main" id="{CB1826C5-0C5B-AE3C-4CBB-5BB8F4AFF5F1}"/>
                  </a:ext>
                </a:extLst>
              </p14:cNvPr>
              <p14:cNvContentPartPr/>
              <p14:nvPr/>
            </p14:nvContentPartPr>
            <p14:xfrm>
              <a:off x="10372780" y="2744134"/>
              <a:ext cx="579240" cy="398520"/>
            </p14:xfrm>
          </p:contentPart>
        </mc:Choice>
        <mc:Fallback xmlns="">
          <p:pic>
            <p:nvPicPr>
              <p:cNvPr id="88" name="Ink 90">
                <a:extLst>
                  <a:ext uri="{FF2B5EF4-FFF2-40B4-BE49-F238E27FC236}">
                    <a16:creationId xmlns:a16="http://schemas.microsoft.com/office/drawing/2014/main" id="{CB1826C5-0C5B-AE3C-4CBB-5BB8F4AFF5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52260" y="2723633"/>
                <a:ext cx="620280" cy="439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9" name="Ink 90">
                <a:extLst>
                  <a:ext uri="{FF2B5EF4-FFF2-40B4-BE49-F238E27FC236}">
                    <a16:creationId xmlns:a16="http://schemas.microsoft.com/office/drawing/2014/main" id="{228458BF-0225-8DCD-089E-A283E38F6561}"/>
                  </a:ext>
                </a:extLst>
              </p14:cNvPr>
              <p14:cNvContentPartPr/>
              <p14:nvPr/>
            </p14:nvContentPartPr>
            <p14:xfrm>
              <a:off x="9899740" y="2952214"/>
              <a:ext cx="199440" cy="215280"/>
            </p14:xfrm>
          </p:contentPart>
        </mc:Choice>
        <mc:Fallback xmlns="">
          <p:pic>
            <p:nvPicPr>
              <p:cNvPr id="89" name="Ink 90">
                <a:extLst>
                  <a:ext uri="{FF2B5EF4-FFF2-40B4-BE49-F238E27FC236}">
                    <a16:creationId xmlns:a16="http://schemas.microsoft.com/office/drawing/2014/main" id="{228458BF-0225-8DCD-089E-A283E38F65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79220" y="2931728"/>
                <a:ext cx="240480" cy="255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CC671EF6-06CC-90BC-B55D-DD71DB074551}"/>
                  </a:ext>
                </a:extLst>
              </p14:cNvPr>
              <p14:cNvContentPartPr/>
              <p14:nvPr/>
            </p14:nvContentPartPr>
            <p14:xfrm>
              <a:off x="8884900" y="2756374"/>
              <a:ext cx="647640" cy="38628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CC671EF6-06CC-90BC-B55D-DD71DB07455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4380" y="2736214"/>
                <a:ext cx="688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6" name="Ink 106">
                <a:extLst>
                  <a:ext uri="{FF2B5EF4-FFF2-40B4-BE49-F238E27FC236}">
                    <a16:creationId xmlns:a16="http://schemas.microsoft.com/office/drawing/2014/main" id="{CDB7D3A1-BA19-CED9-EA87-6FFCAAF2281B}"/>
                  </a:ext>
                </a:extLst>
              </p14:cNvPr>
              <p14:cNvContentPartPr/>
              <p14:nvPr/>
            </p14:nvContentPartPr>
            <p14:xfrm>
              <a:off x="8754220" y="3304294"/>
              <a:ext cx="1855440" cy="778320"/>
            </p14:xfrm>
          </p:contentPart>
        </mc:Choice>
        <mc:Fallback xmlns="">
          <p:pic>
            <p:nvPicPr>
              <p:cNvPr id="106" name="Ink 106">
                <a:extLst>
                  <a:ext uri="{FF2B5EF4-FFF2-40B4-BE49-F238E27FC236}">
                    <a16:creationId xmlns:a16="http://schemas.microsoft.com/office/drawing/2014/main" id="{CDB7D3A1-BA19-CED9-EA87-6FFCAAF2281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33700" y="3283783"/>
                <a:ext cx="1896480" cy="818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0" name="Ink 121">
                <a:extLst>
                  <a:ext uri="{FF2B5EF4-FFF2-40B4-BE49-F238E27FC236}">
                    <a16:creationId xmlns:a16="http://schemas.microsoft.com/office/drawing/2014/main" id="{BE582EE9-2FC1-950E-CCB8-7CB78213292C}"/>
                  </a:ext>
                </a:extLst>
              </p14:cNvPr>
              <p14:cNvContentPartPr/>
              <p14:nvPr/>
            </p14:nvContentPartPr>
            <p14:xfrm>
              <a:off x="10746100" y="4007734"/>
              <a:ext cx="81360" cy="293040"/>
            </p14:xfrm>
          </p:contentPart>
        </mc:Choice>
        <mc:Fallback xmlns="">
          <p:pic>
            <p:nvPicPr>
              <p:cNvPr id="120" name="Ink 121">
                <a:extLst>
                  <a:ext uri="{FF2B5EF4-FFF2-40B4-BE49-F238E27FC236}">
                    <a16:creationId xmlns:a16="http://schemas.microsoft.com/office/drawing/2014/main" id="{BE582EE9-2FC1-950E-CCB8-7CB7821329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25940" y="3987574"/>
                <a:ext cx="1220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1">
                <a:extLst>
                  <a:ext uri="{FF2B5EF4-FFF2-40B4-BE49-F238E27FC236}">
                    <a16:creationId xmlns:a16="http://schemas.microsoft.com/office/drawing/2014/main" id="{8D1A3427-ED11-7B21-A4C0-DC958C234428}"/>
                  </a:ext>
                </a:extLst>
              </p14:cNvPr>
              <p14:cNvContentPartPr/>
              <p14:nvPr/>
            </p14:nvContentPartPr>
            <p14:xfrm>
              <a:off x="8648380" y="3951934"/>
              <a:ext cx="1656000" cy="398880"/>
            </p14:xfrm>
          </p:contentPart>
        </mc:Choice>
        <mc:Fallback xmlns="">
          <p:pic>
            <p:nvPicPr>
              <p:cNvPr id="121" name="Ink 121">
                <a:extLst>
                  <a:ext uri="{FF2B5EF4-FFF2-40B4-BE49-F238E27FC236}">
                    <a16:creationId xmlns:a16="http://schemas.microsoft.com/office/drawing/2014/main" id="{8D1A3427-ED11-7B21-A4C0-DC958C23442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27864" y="3931414"/>
                <a:ext cx="1696671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62420E-2911-8A1E-1F2E-A89089F7732F}"/>
                  </a:ext>
                </a:extLst>
              </p14:cNvPr>
              <p14:cNvContentPartPr/>
              <p14:nvPr/>
            </p14:nvContentPartPr>
            <p14:xfrm>
              <a:off x="5846860" y="337269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62420E-2911-8A1E-1F2E-A89089F7732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37860" y="33640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DBF5EF72-E202-E173-3A6D-93EA17359E55}"/>
                  </a:ext>
                </a:extLst>
              </p14:cNvPr>
              <p14:cNvContentPartPr/>
              <p14:nvPr/>
            </p14:nvContentPartPr>
            <p14:xfrm>
              <a:off x="411940" y="558934"/>
              <a:ext cx="853200" cy="298836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DBF5EF72-E202-E173-3A6D-93EA17359E5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1340" y="528338"/>
                <a:ext cx="914760" cy="3049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Ink 27">
                <a:extLst>
                  <a:ext uri="{FF2B5EF4-FFF2-40B4-BE49-F238E27FC236}">
                    <a16:creationId xmlns:a16="http://schemas.microsoft.com/office/drawing/2014/main" id="{9ED69DF2-B98B-0CB2-0334-A24A87F4B968}"/>
                  </a:ext>
                </a:extLst>
              </p14:cNvPr>
              <p14:cNvContentPartPr/>
              <p14:nvPr/>
            </p14:nvContentPartPr>
            <p14:xfrm>
              <a:off x="854020" y="79414"/>
              <a:ext cx="728640" cy="355680"/>
            </p14:xfrm>
          </p:contentPart>
        </mc:Choice>
        <mc:Fallback xmlns="">
          <p:pic>
            <p:nvPicPr>
              <p:cNvPr id="27" name="Ink 27">
                <a:extLst>
                  <a:ext uri="{FF2B5EF4-FFF2-40B4-BE49-F238E27FC236}">
                    <a16:creationId xmlns:a16="http://schemas.microsoft.com/office/drawing/2014/main" id="{9ED69DF2-B98B-0CB2-0334-A24A87F4B96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3420" y="48783"/>
                <a:ext cx="790200" cy="417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9">
                <a:extLst>
                  <a:ext uri="{FF2B5EF4-FFF2-40B4-BE49-F238E27FC236}">
                    <a16:creationId xmlns:a16="http://schemas.microsoft.com/office/drawing/2014/main" id="{2636BB13-E10F-5859-1542-09F6336B27C0}"/>
                  </a:ext>
                </a:extLst>
              </p14:cNvPr>
              <p14:cNvContentPartPr/>
              <p14:nvPr/>
            </p14:nvContentPartPr>
            <p14:xfrm>
              <a:off x="3580660" y="98494"/>
              <a:ext cx="305280" cy="367920"/>
            </p14:xfrm>
          </p:contentPart>
        </mc:Choice>
        <mc:Fallback xmlns="">
          <p:pic>
            <p:nvPicPr>
              <p:cNvPr id="38" name="Ink 39">
                <a:extLst>
                  <a:ext uri="{FF2B5EF4-FFF2-40B4-BE49-F238E27FC236}">
                    <a16:creationId xmlns:a16="http://schemas.microsoft.com/office/drawing/2014/main" id="{2636BB13-E10F-5859-1542-09F6336B27C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50060" y="67864"/>
                <a:ext cx="366840" cy="429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9">
                <a:extLst>
                  <a:ext uri="{FF2B5EF4-FFF2-40B4-BE49-F238E27FC236}">
                    <a16:creationId xmlns:a16="http://schemas.microsoft.com/office/drawing/2014/main" id="{06EC298D-318D-B88A-F6A6-F91219D0B30F}"/>
                  </a:ext>
                </a:extLst>
              </p14:cNvPr>
              <p14:cNvContentPartPr/>
              <p14:nvPr/>
            </p14:nvContentPartPr>
            <p14:xfrm>
              <a:off x="1868860" y="210454"/>
              <a:ext cx="1276560" cy="286920"/>
            </p14:xfrm>
          </p:contentPart>
        </mc:Choice>
        <mc:Fallback xmlns="">
          <p:pic>
            <p:nvPicPr>
              <p:cNvPr id="39" name="Ink 39">
                <a:extLst>
                  <a:ext uri="{FF2B5EF4-FFF2-40B4-BE49-F238E27FC236}">
                    <a16:creationId xmlns:a16="http://schemas.microsoft.com/office/drawing/2014/main" id="{06EC298D-318D-B88A-F6A6-F91219D0B30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37900" y="179816"/>
                <a:ext cx="1337760" cy="348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id="{A27F6BE5-8EA8-610C-3FBA-2B081211A8E2}"/>
                  </a:ext>
                </a:extLst>
              </p14:cNvPr>
              <p14:cNvContentPartPr/>
              <p14:nvPr/>
            </p14:nvContentPartPr>
            <p14:xfrm>
              <a:off x="4215700" y="191734"/>
              <a:ext cx="778680" cy="29304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A27F6BE5-8EA8-610C-3FBA-2B081211A8E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85100" y="161134"/>
                <a:ext cx="839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8">
                <a:extLst>
                  <a:ext uri="{FF2B5EF4-FFF2-40B4-BE49-F238E27FC236}">
                    <a16:creationId xmlns:a16="http://schemas.microsoft.com/office/drawing/2014/main" id="{BA901997-2749-DFBE-634B-B70083A5A5EE}"/>
                  </a:ext>
                </a:extLst>
              </p14:cNvPr>
              <p14:cNvContentPartPr/>
              <p14:nvPr/>
            </p14:nvContentPartPr>
            <p14:xfrm>
              <a:off x="1937260" y="708694"/>
              <a:ext cx="685080" cy="579240"/>
            </p14:xfrm>
          </p:contentPart>
        </mc:Choice>
        <mc:Fallback xmlns="">
          <p:pic>
            <p:nvPicPr>
              <p:cNvPr id="66" name="Ink 68">
                <a:extLst>
                  <a:ext uri="{FF2B5EF4-FFF2-40B4-BE49-F238E27FC236}">
                    <a16:creationId xmlns:a16="http://schemas.microsoft.com/office/drawing/2014/main" id="{BA901997-2749-DFBE-634B-B70083A5A5E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06660" y="677734"/>
                <a:ext cx="74664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7" name="Ink 68">
                <a:extLst>
                  <a:ext uri="{FF2B5EF4-FFF2-40B4-BE49-F238E27FC236}">
                    <a16:creationId xmlns:a16="http://schemas.microsoft.com/office/drawing/2014/main" id="{6615F052-B3E8-0D5C-696B-2B9590F0A335}"/>
                  </a:ext>
                </a:extLst>
              </p14:cNvPr>
              <p14:cNvContentPartPr/>
              <p14:nvPr/>
            </p14:nvContentPartPr>
            <p14:xfrm>
              <a:off x="1221220" y="683494"/>
              <a:ext cx="218520" cy="243000"/>
            </p14:xfrm>
          </p:contentPart>
        </mc:Choice>
        <mc:Fallback xmlns="">
          <p:pic>
            <p:nvPicPr>
              <p:cNvPr id="67" name="Ink 68">
                <a:extLst>
                  <a:ext uri="{FF2B5EF4-FFF2-40B4-BE49-F238E27FC236}">
                    <a16:creationId xmlns:a16="http://schemas.microsoft.com/office/drawing/2014/main" id="{6615F052-B3E8-0D5C-696B-2B9590F0A33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90570" y="652894"/>
                <a:ext cx="280182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8" name="Ink 68">
                <a:extLst>
                  <a:ext uri="{FF2B5EF4-FFF2-40B4-BE49-F238E27FC236}">
                    <a16:creationId xmlns:a16="http://schemas.microsoft.com/office/drawing/2014/main" id="{CCA62182-B14A-79AF-3B3A-3D964BA044E7}"/>
                  </a:ext>
                </a:extLst>
              </p14:cNvPr>
              <p14:cNvContentPartPr/>
              <p14:nvPr/>
            </p14:nvContentPartPr>
            <p14:xfrm>
              <a:off x="5442220" y="236014"/>
              <a:ext cx="1040040" cy="410760"/>
            </p14:xfrm>
          </p:contentPart>
        </mc:Choice>
        <mc:Fallback xmlns="">
          <p:pic>
            <p:nvPicPr>
              <p:cNvPr id="68" name="Ink 68">
                <a:extLst>
                  <a:ext uri="{FF2B5EF4-FFF2-40B4-BE49-F238E27FC236}">
                    <a16:creationId xmlns:a16="http://schemas.microsoft.com/office/drawing/2014/main" id="{CCA62182-B14A-79AF-3B3A-3D964BA044E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11620" y="205387"/>
                <a:ext cx="1101240" cy="472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76C1147-E1CF-E9A1-4962-3C96D4DA4B5D}"/>
                  </a:ext>
                </a:extLst>
              </p14:cNvPr>
              <p14:cNvContentPartPr/>
              <p14:nvPr/>
            </p14:nvContentPartPr>
            <p14:xfrm>
              <a:off x="1744300" y="1636054"/>
              <a:ext cx="162360" cy="149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76C1147-E1CF-E9A1-4962-3C96D4DA4B5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13700" y="1605454"/>
                <a:ext cx="2235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4" name="Ink 74">
                <a:extLst>
                  <a:ext uri="{FF2B5EF4-FFF2-40B4-BE49-F238E27FC236}">
                    <a16:creationId xmlns:a16="http://schemas.microsoft.com/office/drawing/2014/main" id="{D81C7A95-DB20-9FAA-5C00-1D1CBAAB3D34}"/>
                  </a:ext>
                </a:extLst>
              </p14:cNvPr>
              <p14:cNvContentPartPr/>
              <p14:nvPr/>
            </p14:nvContentPartPr>
            <p14:xfrm>
              <a:off x="1289620" y="1250134"/>
              <a:ext cx="691560" cy="268200"/>
            </p14:xfrm>
          </p:contentPart>
        </mc:Choice>
        <mc:Fallback xmlns="">
          <p:pic>
            <p:nvPicPr>
              <p:cNvPr id="74" name="Ink 74">
                <a:extLst>
                  <a:ext uri="{FF2B5EF4-FFF2-40B4-BE49-F238E27FC236}">
                    <a16:creationId xmlns:a16="http://schemas.microsoft.com/office/drawing/2014/main" id="{D81C7A95-DB20-9FAA-5C00-1D1CBAAB3D3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59020" y="1219534"/>
                <a:ext cx="7527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4" name="Ink 84">
                <a:extLst>
                  <a:ext uri="{FF2B5EF4-FFF2-40B4-BE49-F238E27FC236}">
                    <a16:creationId xmlns:a16="http://schemas.microsoft.com/office/drawing/2014/main" id="{3967E210-476B-C2A0-83DE-F093CD8A1462}"/>
                  </a:ext>
                </a:extLst>
              </p14:cNvPr>
              <p14:cNvContentPartPr/>
              <p14:nvPr/>
            </p14:nvContentPartPr>
            <p14:xfrm>
              <a:off x="2348020" y="1325014"/>
              <a:ext cx="1033920" cy="203040"/>
            </p14:xfrm>
          </p:contentPart>
        </mc:Choice>
        <mc:Fallback xmlns="">
          <p:pic>
            <p:nvPicPr>
              <p:cNvPr id="84" name="Ink 84">
                <a:extLst>
                  <a:ext uri="{FF2B5EF4-FFF2-40B4-BE49-F238E27FC236}">
                    <a16:creationId xmlns:a16="http://schemas.microsoft.com/office/drawing/2014/main" id="{3967E210-476B-C2A0-83DE-F093CD8A146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17420" y="1294054"/>
                <a:ext cx="10951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6" name="Ink 97">
                <a:extLst>
                  <a:ext uri="{FF2B5EF4-FFF2-40B4-BE49-F238E27FC236}">
                    <a16:creationId xmlns:a16="http://schemas.microsoft.com/office/drawing/2014/main" id="{47063DA6-687B-2EBE-9562-4971EC9D315B}"/>
                  </a:ext>
                </a:extLst>
              </p14:cNvPr>
              <p14:cNvContentPartPr/>
              <p14:nvPr/>
            </p14:nvContentPartPr>
            <p14:xfrm>
              <a:off x="3145060" y="646414"/>
              <a:ext cx="772200" cy="486000"/>
            </p14:xfrm>
          </p:contentPart>
        </mc:Choice>
        <mc:Fallback xmlns="">
          <p:pic>
            <p:nvPicPr>
              <p:cNvPr id="96" name="Ink 97">
                <a:extLst>
                  <a:ext uri="{FF2B5EF4-FFF2-40B4-BE49-F238E27FC236}">
                    <a16:creationId xmlns:a16="http://schemas.microsoft.com/office/drawing/2014/main" id="{47063DA6-687B-2EBE-9562-4971EC9D315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14100" y="615454"/>
                <a:ext cx="83376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49A830DA-E08B-D990-4397-2E243D5DE592}"/>
                  </a:ext>
                </a:extLst>
              </p14:cNvPr>
              <p14:cNvContentPartPr/>
              <p14:nvPr/>
            </p14:nvContentPartPr>
            <p14:xfrm>
              <a:off x="2814940" y="826774"/>
              <a:ext cx="25200" cy="21204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49A830DA-E08B-D990-4397-2E243D5DE59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84340" y="796174"/>
                <a:ext cx="86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8B9493F0-9E9B-5846-7E3E-9BDE25007601}"/>
                  </a:ext>
                </a:extLst>
              </p14:cNvPr>
              <p14:cNvContentPartPr/>
              <p14:nvPr/>
            </p14:nvContentPartPr>
            <p14:xfrm>
              <a:off x="7484140" y="428254"/>
              <a:ext cx="4246200" cy="228528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8B9493F0-9E9B-5846-7E3E-9BDE2500760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53540" y="397654"/>
                <a:ext cx="4307400" cy="23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179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Cryptography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Two types of encryption used:</a:t>
            </a:r>
          </a:p>
          <a:p>
            <a:pPr lvl="1"/>
            <a:r>
              <a:rPr lang="en-AU" b="1" dirty="0"/>
              <a:t>Symmetric key cryptography: Both parties share the same single key</a:t>
            </a:r>
          </a:p>
          <a:p>
            <a:pPr lvl="1"/>
            <a:r>
              <a:rPr lang="en-AU" b="1" dirty="0"/>
              <a:t>Asymmetric key cryptography: Each party has 2 keys: public key and private key</a:t>
            </a:r>
          </a:p>
          <a:p>
            <a:r>
              <a:rPr lang="en-AU" b="1" dirty="0"/>
              <a:t>Both types or encryption are used for different purposes and have different benefits and drawbacks</a:t>
            </a:r>
          </a:p>
          <a:p>
            <a:r>
              <a:rPr lang="en-AU" b="1" dirty="0"/>
              <a:t>In addition to the above, there are other cryptographic functions that do not require a key e.g. Hash functions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338250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Modern (digital) ciphers arose with the need for encryption in digital systems</a:t>
            </a:r>
          </a:p>
          <a:p>
            <a:r>
              <a:rPr lang="en-AU" b="1" dirty="0"/>
              <a:t>Of two types: Block and Stream which differ in how the plaintext is handled</a:t>
            </a:r>
          </a:p>
          <a:p>
            <a:pPr lvl="1"/>
            <a:r>
              <a:rPr lang="en-AU" b="1" dirty="0"/>
              <a:t>Block ciphers take chunks of the plaintext and manipulates them to encrypt</a:t>
            </a:r>
          </a:p>
          <a:p>
            <a:pPr lvl="1"/>
            <a:r>
              <a:rPr lang="en-AU" b="1" dirty="0"/>
              <a:t>Stream ciphers encrypts data as a stream of bytes</a:t>
            </a:r>
          </a:p>
          <a:p>
            <a:r>
              <a:rPr lang="en-AU" b="1" dirty="0"/>
              <a:t>Data Encryption Standard (DES) becomes first US national standard algorithm in 1976</a:t>
            </a:r>
          </a:p>
          <a:p>
            <a:r>
              <a:rPr lang="en-AU" b="1" dirty="0"/>
              <a:t>Invented by IBM and originally called Lucifer which was based on Feistel cipher</a:t>
            </a:r>
          </a:p>
          <a:p>
            <a:r>
              <a:rPr lang="en-AU" b="1" dirty="0"/>
              <a:t>Mired in some controversy because of the involvement of the US National Security Agency (NSA) in the design and decision about the key length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33233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b="1" dirty="0"/>
              <a:t>Block length is 64 bits</a:t>
            </a:r>
          </a:p>
          <a:p>
            <a:r>
              <a:rPr lang="en-AU" b="1" dirty="0"/>
              <a:t>Key length is 56 bits (64 bits with 8 bits as parity)</a:t>
            </a:r>
          </a:p>
          <a:p>
            <a:r>
              <a:rPr lang="en-AU" b="1" dirty="0"/>
              <a:t>The process for encryption involves:</a:t>
            </a:r>
          </a:p>
          <a:p>
            <a:pPr lvl="1"/>
            <a:r>
              <a:rPr lang="en-AU" b="1" dirty="0"/>
              <a:t>Key schedule</a:t>
            </a:r>
          </a:p>
          <a:p>
            <a:pPr lvl="2"/>
            <a:r>
              <a:rPr lang="en-AU" b="1" dirty="0"/>
              <a:t>Subkeys are generated from the key for 16 rounds of application to the plaintext</a:t>
            </a:r>
          </a:p>
          <a:p>
            <a:pPr lvl="1"/>
            <a:r>
              <a:rPr lang="en-AU" b="1" dirty="0"/>
              <a:t>Permutations (diffusion) by initial expansion through duplication and mixing outputs at the end of each round</a:t>
            </a:r>
          </a:p>
          <a:p>
            <a:pPr lvl="1"/>
            <a:r>
              <a:rPr lang="en-AU" b="1" dirty="0"/>
              <a:t>Substitutions: using S-boxes which are lookup tables that take 6 input bits and output 4 output bits</a:t>
            </a:r>
          </a:p>
          <a:p>
            <a:r>
              <a:rPr lang="en-AU" b="1" dirty="0"/>
              <a:t>Not overly important to know the details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1390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(and other block ciphers)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b="1" dirty="0"/>
              <a:t>The previous description details how a single block of plaintext is encrypted but what about a sequence of blocks?</a:t>
            </a:r>
          </a:p>
          <a:p>
            <a:r>
              <a:rPr lang="en-AU" b="1" dirty="0"/>
              <a:t>Some take an Initialisation Vector (IV) which is a </a:t>
            </a:r>
          </a:p>
          <a:p>
            <a:r>
              <a:rPr lang="en-AU" b="1" dirty="0"/>
              <a:t>Different modes of encrypting a sequence of blocks:</a:t>
            </a:r>
          </a:p>
          <a:p>
            <a:pPr lvl="1"/>
            <a:r>
              <a:rPr lang="en-AU" b="1" dirty="0"/>
              <a:t>ECB (Electronic Codebook): Each block is encrypted independently</a:t>
            </a:r>
          </a:p>
          <a:p>
            <a:pPr lvl="1"/>
            <a:r>
              <a:rPr lang="en-AU" b="1" dirty="0"/>
              <a:t>CBC (Cipher Block Chaining) Each encrypted block is </a:t>
            </a:r>
            <a:r>
              <a:rPr lang="en-AU" b="1" dirty="0" err="1"/>
              <a:t>XOR’d</a:t>
            </a:r>
            <a:r>
              <a:rPr lang="en-AU" b="1" dirty="0"/>
              <a:t> with the next block. Start with the IV</a:t>
            </a:r>
          </a:p>
          <a:p>
            <a:pPr lvl="1"/>
            <a:r>
              <a:rPr lang="en-AU" b="1" dirty="0"/>
              <a:t>CFB (Cipher Feedback) Same mechanism as CBC but operates as a stream of real time data</a:t>
            </a:r>
          </a:p>
          <a:p>
            <a:pPr lvl="1"/>
            <a:r>
              <a:rPr lang="en-AU" b="1" dirty="0"/>
              <a:t>OFB (Output Feedback) Same as CFB but uses the IV and encrypted versions of the IV as input to successive blocks</a:t>
            </a:r>
          </a:p>
          <a:p>
            <a:pPr lvl="1"/>
            <a:r>
              <a:rPr lang="en-AU" b="1" dirty="0"/>
              <a:t>CTR (Counter) Same as OFB but uses a simple counter to alter seed input to each encryption</a:t>
            </a:r>
          </a:p>
          <a:p>
            <a:pPr lvl="1"/>
            <a:endParaRPr lang="en-AU" b="1" dirty="0"/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512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ECB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ECB (Electronic Codebook): Each block is encrypted independently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7C7A8D-9496-C244-B480-0C263E98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394174"/>
            <a:ext cx="6161183" cy="2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CBC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CBC (Cipher Block Chaining) Each encrypted block is </a:t>
            </a:r>
            <a:r>
              <a:rPr lang="en-AU" sz="1800" b="1" dirty="0" err="1"/>
              <a:t>XOR’d</a:t>
            </a:r>
            <a:r>
              <a:rPr lang="en-AU" sz="1800" b="1" dirty="0"/>
              <a:t> with the next block. Start with the IV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9124C87-1748-994D-B8A6-88AFD34F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CFB (Cipher Feedback) Same mechanism as CBC but operates as a stream of real time data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D94FB1-E984-C54B-9D9F-7F45AA39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60C599D-0BDA-43D0-8F18-18BD6B32B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6" r="32010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3200" dirty="0"/>
              <a:t>3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AU" sz="1800" b="1" dirty="0">
                <a:latin typeface="Speak Pro" panose="020B0504020101020102" pitchFamily="34" charset="0"/>
              </a:rPr>
              <a:t>Understand how cryptography is a control for confidentiality and integrity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Achieving encryption through confusion and diffusion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Managing keys for symmetric and asymmetric cryptography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53001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OFB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OFB (Output Feedback) Same as CFB but uses the IV and encrypted versions of the IV as input to successive blocks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2C059E-F774-A641-8452-46AD4620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09577"/>
            <a:ext cx="6161183" cy="20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9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CTR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CTR (Counter) Same as OFB but uses a simple counter to alter seed input to each encryption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78D27F0-BEEE-2645-87B1-C6CBAB2C6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01875"/>
            <a:ext cx="6161183" cy="20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ECB leaks information ECB Tux Penguin. This is because the same plaintext block will generate the same ciphertext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D14056-CF61-3A44-BA47-5CB39F74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56" y="2875405"/>
            <a:ext cx="248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7984E6-08A5-394D-9DE2-71A7A31C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51" y="2786607"/>
            <a:ext cx="232854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76064-96C5-5040-A569-B75C6099308E}"/>
              </a:ext>
            </a:extLst>
          </p:cNvPr>
          <p:cNvSpPr txBox="1"/>
          <p:nvPr/>
        </p:nvSpPr>
        <p:spPr>
          <a:xfrm>
            <a:off x="1304691" y="6015092"/>
            <a:ext cx="996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ECB penguin Filippo </a:t>
            </a:r>
            <a:r>
              <a:rPr lang="en-AU" sz="1400" dirty="0" err="1"/>
              <a:t>Valsorda</a:t>
            </a:r>
            <a:r>
              <a:rPr lang="en-AU" sz="1400" dirty="0"/>
              <a:t> (</a:t>
            </a:r>
            <a:r>
              <a:rPr lang="en-AU" sz="1400" dirty="0">
                <a:hlinkClick r:id="rId5"/>
              </a:rPr>
              <a:t>https://blog.filippo.io/the-ecb-penguin/</a:t>
            </a:r>
            <a:r>
              <a:rPr lang="en-AU" sz="1400" dirty="0"/>
              <a:t>) Original image Wikipedia https://</a:t>
            </a:r>
            <a:r>
              <a:rPr lang="en-AU" sz="1400" dirty="0" err="1"/>
              <a:t>commons.wikimedia.org</a:t>
            </a:r>
            <a:r>
              <a:rPr lang="en-AU" sz="1400" dirty="0"/>
              <a:t>/wiki/</a:t>
            </a:r>
            <a:r>
              <a:rPr lang="en-AU" sz="1400" dirty="0" err="1"/>
              <a:t>File:Tux.jpg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68586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CBC  and CFB mode propagates errors and this will corrupt attempts to decrypt</a:t>
            </a:r>
          </a:p>
          <a:p>
            <a:r>
              <a:rPr lang="en-AU" b="1" dirty="0"/>
              <a:t>OFB does not propagate errors in blocks</a:t>
            </a:r>
          </a:p>
          <a:p>
            <a:r>
              <a:rPr lang="en-AU" b="1" dirty="0"/>
              <a:t>ECB and CTR can be parallelized and so are fast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620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is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The DES key length became a liability and DES was cracked by brute force in 1997</a:t>
            </a:r>
          </a:p>
          <a:p>
            <a:r>
              <a:rPr lang="en-AU" b="1" dirty="0">
                <a:effectLst/>
              </a:rPr>
              <a:t>Brute forcing by going through all possible keys takes at most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attempts</a:t>
            </a:r>
          </a:p>
          <a:p>
            <a:r>
              <a:rPr lang="en-AU" b="1" dirty="0">
                <a:effectLst/>
              </a:rPr>
              <a:t>Using a Nvidia 3090 GPU you could to this in about 166 days</a:t>
            </a:r>
          </a:p>
          <a:p>
            <a:r>
              <a:rPr lang="en-AU" b="1" dirty="0">
                <a:effectLst/>
              </a:rPr>
              <a:t>You can parallelise it with more GPUs and do it faster</a:t>
            </a:r>
          </a:p>
          <a:p>
            <a:pPr lvl="1"/>
            <a:r>
              <a:rPr lang="en-AU" b="1" dirty="0">
                <a:effectLst/>
              </a:rPr>
              <a:t>1997: DESCHALL Project (parallel computing) -&gt; 96 days </a:t>
            </a:r>
          </a:p>
          <a:p>
            <a:pPr lvl="1"/>
            <a:r>
              <a:rPr lang="en-AU" b="1" dirty="0">
                <a:effectLst/>
              </a:rPr>
              <a:t>1998: EFF’s DES cracker -&gt; 56 hours </a:t>
            </a:r>
          </a:p>
          <a:p>
            <a:pPr lvl="1"/>
            <a:r>
              <a:rPr lang="en-AU" b="1" dirty="0">
                <a:effectLst/>
              </a:rPr>
              <a:t>2006 COPACOBANA FPGA hardware – around 6.4 days</a:t>
            </a:r>
          </a:p>
          <a:p>
            <a:pPr lvl="1"/>
            <a:r>
              <a:rPr lang="en-AU" b="1" dirty="0">
                <a:effectLst/>
              </a:rPr>
              <a:t>2017: chosen-plaintext attack with rainbow table of all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ciphertext -&gt; 25 seconds! </a:t>
            </a:r>
          </a:p>
          <a:p>
            <a:pPr lvl="1"/>
            <a:r>
              <a:rPr lang="en-AU" b="1" dirty="0">
                <a:effectLst/>
              </a:rPr>
              <a:t>Just using a large GPU machine on AWS and </a:t>
            </a:r>
            <a:r>
              <a:rPr lang="en-AU" b="1" dirty="0" err="1">
                <a:effectLst/>
              </a:rPr>
              <a:t>hashcat</a:t>
            </a:r>
            <a:r>
              <a:rPr lang="en-AU" b="1" dirty="0">
                <a:effectLst/>
              </a:rPr>
              <a:t> would do DES in about a day.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8137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3840"/>
            <a:ext cx="10353762" cy="1257300"/>
          </a:xfrm>
        </p:spPr>
        <p:txBody>
          <a:bodyPr/>
          <a:lstStyle/>
          <a:p>
            <a:r>
              <a:rPr lang="en-AU" dirty="0"/>
              <a:t>3DES and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1140"/>
            <a:ext cx="10353762" cy="4747260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The solution to DES was to do it 3 times in a row and this became 3DES (Triple DES)</a:t>
            </a:r>
          </a:p>
          <a:p>
            <a:r>
              <a:rPr lang="en-AU" b="1" dirty="0"/>
              <a:t>Don’t do 2DES (Double DES) because it is vulnerable to a meet-in-the-middle attack</a:t>
            </a:r>
          </a:p>
          <a:p>
            <a:pPr lvl="1"/>
            <a:r>
              <a:rPr lang="en-AU" b="1" dirty="0"/>
              <a:t>Won’t go through details but it makes it not much better than DES</a:t>
            </a:r>
          </a:p>
          <a:p>
            <a:r>
              <a:rPr lang="en-AU" b="1" dirty="0"/>
              <a:t>Variants of 3DES depending on number of keys used and whether you use 3 encryptions (EEE) or encryption, decryption, encryption (EDE)</a:t>
            </a:r>
          </a:p>
          <a:p>
            <a:r>
              <a:rPr lang="en-AU" b="1" dirty="0"/>
              <a:t>In the meantime, Advanced Encryption Standard adopted by US NIST in 2000. Based on the Rijndael scheme.</a:t>
            </a:r>
          </a:p>
          <a:p>
            <a:pPr lvl="1"/>
            <a:r>
              <a:rPr lang="en-AU" sz="2100" b="1" dirty="0"/>
              <a:t>128 bit block length</a:t>
            </a:r>
          </a:p>
          <a:p>
            <a:pPr lvl="1"/>
            <a:r>
              <a:rPr lang="en-AU" sz="2100" b="1" dirty="0"/>
              <a:t>Keys of </a:t>
            </a:r>
          </a:p>
          <a:p>
            <a:pPr lvl="2"/>
            <a:r>
              <a:rPr lang="en-AU" sz="2100" b="1" dirty="0"/>
              <a:t>128 bits with 10 rounds of encryption</a:t>
            </a:r>
          </a:p>
          <a:p>
            <a:pPr lvl="2"/>
            <a:r>
              <a:rPr lang="en-AU" sz="2100" b="1" dirty="0"/>
              <a:t>192 bits with 12 rounds of encryption</a:t>
            </a:r>
          </a:p>
          <a:p>
            <a:pPr lvl="2"/>
            <a:r>
              <a:rPr lang="en-AU" sz="2100" b="1" dirty="0"/>
              <a:t>256 bits with 14 rounds of encryption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98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1874 William Stanley Jevons wrote in The Principles of Science:</a:t>
            </a:r>
          </a:p>
          <a:p>
            <a:pPr marL="457200" lvl="1" indent="0">
              <a:buNone/>
            </a:pPr>
            <a:r>
              <a:rPr lang="en-US" b="1" dirty="0"/>
              <a:t>“Can the reader say what two numbers multiplied together will produce the number 8616460799? I think it unlikely that anyone but myself will ever know.”</a:t>
            </a:r>
          </a:p>
          <a:p>
            <a:r>
              <a:rPr lang="en-US" b="1" dirty="0"/>
              <a:t>Illustrates a principle that </a:t>
            </a:r>
            <a:r>
              <a:rPr lang="en-US" b="1" dirty="0" err="1"/>
              <a:t>factorisation</a:t>
            </a:r>
            <a:r>
              <a:rPr lang="en-US" b="1" dirty="0"/>
              <a:t> is hard but the factors are 89681, 96079</a:t>
            </a:r>
          </a:p>
          <a:p>
            <a:r>
              <a:rPr lang="en-US" b="1" dirty="0"/>
              <a:t>In 1977,  MIT researchers Ron Rivest, Adi Shamir and Leonard Adleman came up with RSA</a:t>
            </a:r>
          </a:p>
          <a:p>
            <a:r>
              <a:rPr lang="en-US" b="1" dirty="0"/>
              <a:t>Key Generation: Create a public and private key. Public key is shared, private key is kept secret</a:t>
            </a:r>
          </a:p>
          <a:p>
            <a:r>
              <a:rPr lang="en-US" b="1" dirty="0"/>
              <a:t>Encryption: Encrypt a message to someone with their public key</a:t>
            </a:r>
          </a:p>
          <a:p>
            <a:r>
              <a:rPr lang="en-US" b="1" dirty="0"/>
              <a:t>Decryption: Decrypt a message with the private key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165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2160031"/>
            <a:ext cx="10353762" cy="4381500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5DDB3-E553-6F4A-A0E2-CD8137ED01CE}"/>
              </a:ext>
            </a:extLst>
          </p:cNvPr>
          <p:cNvSpPr txBox="1"/>
          <p:nvPr/>
        </p:nvSpPr>
        <p:spPr>
          <a:xfrm>
            <a:off x="2844574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7" name="Graphic 6" descr="Key outline">
            <a:extLst>
              <a:ext uri="{FF2B5EF4-FFF2-40B4-BE49-F238E27FC236}">
                <a16:creationId xmlns:a16="http://schemas.microsoft.com/office/drawing/2014/main" id="{C71251D2-DAF3-DB41-B199-EB6B168D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439" y="2520516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0E983205-672D-F141-8993-7D2135B9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017" y="370891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7F36C6-652C-3149-9D3B-D8ADD0EF9A0B}"/>
              </a:ext>
            </a:extLst>
          </p:cNvPr>
          <p:cNvGrpSpPr/>
          <p:nvPr/>
        </p:nvGrpSpPr>
        <p:grpSpPr>
          <a:xfrm>
            <a:off x="5602807" y="3708915"/>
            <a:ext cx="997033" cy="1158823"/>
            <a:chOff x="5633476" y="2971800"/>
            <a:chExt cx="997033" cy="1158823"/>
          </a:xfrm>
        </p:grpSpPr>
        <p:pic>
          <p:nvPicPr>
            <p:cNvPr id="11" name="Graphic 10" descr="Lock outline">
              <a:extLst>
                <a:ext uri="{FF2B5EF4-FFF2-40B4-BE49-F238E27FC236}">
                  <a16:creationId xmlns:a16="http://schemas.microsoft.com/office/drawing/2014/main" id="{FA03A942-2AA9-5C4E-81D7-790D102B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12" name="Graphic 11" descr="Document with solid fill">
              <a:extLst>
                <a:ext uri="{FF2B5EF4-FFF2-40B4-BE49-F238E27FC236}">
                  <a16:creationId xmlns:a16="http://schemas.microsoft.com/office/drawing/2014/main" id="{615ADDE4-659C-A74C-AAC4-D533172A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146CEA-0764-8C4C-B63A-3C9476664A33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179417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B30CB-FC36-1D4F-AC7F-664FC71392C0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3813639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D9EA37-B136-CD42-89D2-7E17C60035A9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782705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F1C3B2-AA38-0C42-929E-F1303056F1CA}"/>
              </a:ext>
            </a:extLst>
          </p:cNvPr>
          <p:cNvSpPr txBox="1"/>
          <p:nvPr/>
        </p:nvSpPr>
        <p:spPr>
          <a:xfrm>
            <a:off x="3189958" y="2252268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Public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5C108-9055-964A-87F8-232A0228A4E2}"/>
              </a:ext>
            </a:extLst>
          </p:cNvPr>
          <p:cNvSpPr txBox="1"/>
          <p:nvPr/>
        </p:nvSpPr>
        <p:spPr>
          <a:xfrm>
            <a:off x="1278013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A7E12A-9634-EF48-8152-4DE542848C41}"/>
              </a:ext>
            </a:extLst>
          </p:cNvPr>
          <p:cNvSpPr txBox="1"/>
          <p:nvPr/>
        </p:nvSpPr>
        <p:spPr>
          <a:xfrm>
            <a:off x="5570949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5D2F6-FD59-BB4A-9104-C6F6F95075D4}"/>
              </a:ext>
            </a:extLst>
          </p:cNvPr>
          <p:cNvSpPr txBox="1"/>
          <p:nvPr/>
        </p:nvSpPr>
        <p:spPr>
          <a:xfrm>
            <a:off x="7117276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26" name="Graphic 25" descr="Key outline">
            <a:extLst>
              <a:ext uri="{FF2B5EF4-FFF2-40B4-BE49-F238E27FC236}">
                <a16:creationId xmlns:a16="http://schemas.microsoft.com/office/drawing/2014/main" id="{50BA4E7C-5142-4E40-A1B5-4D832880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4319" y="25146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6D4264-B07D-5D46-8672-6C915B9AD970}"/>
              </a:ext>
            </a:extLst>
          </p:cNvPr>
          <p:cNvSpPr txBox="1"/>
          <p:nvPr/>
        </p:nvSpPr>
        <p:spPr>
          <a:xfrm>
            <a:off x="7457838" y="2246352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Private Key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86D77-8158-1743-A829-105FD8FD44C1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8081519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AAD0-A23E-E94C-BA3D-F7847F496AFE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6517207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BA6C7E-0428-6346-80CE-52897CA6B91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055407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265CF20-F0E5-5C46-B14A-FBB42159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0597" y="3722131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5F64CA-F12B-C048-868C-ABC919A2EB45}"/>
              </a:ext>
            </a:extLst>
          </p:cNvPr>
          <p:cNvSpPr txBox="1"/>
          <p:nvPr/>
        </p:nvSpPr>
        <p:spPr>
          <a:xfrm>
            <a:off x="10035406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40" name="Graphic 39" descr="User Crown Female outline">
            <a:extLst>
              <a:ext uri="{FF2B5EF4-FFF2-40B4-BE49-F238E27FC236}">
                <a16:creationId xmlns:a16="http://schemas.microsoft.com/office/drawing/2014/main" id="{17D2E732-4C71-B94C-ABAF-779A021CC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090" y="2514600"/>
            <a:ext cx="705002" cy="705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25F12-3F56-174B-96C1-5F7D6BCFABB0}"/>
              </a:ext>
            </a:extLst>
          </p:cNvPr>
          <p:cNvCxnSpPr>
            <a:cxnSpLocks/>
            <a:stCxn id="40" idx="2"/>
            <a:endCxn id="9" idx="0"/>
          </p:cNvCxnSpPr>
          <p:nvPr/>
        </p:nvCxnSpPr>
        <p:spPr>
          <a:xfrm flipH="1">
            <a:off x="1722217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User Crown Male outline">
            <a:extLst>
              <a:ext uri="{FF2B5EF4-FFF2-40B4-BE49-F238E27FC236}">
                <a16:creationId xmlns:a16="http://schemas.microsoft.com/office/drawing/2014/main" id="{AE00BF7B-300A-054A-B3C6-FB73A50CC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5796" y="2515601"/>
            <a:ext cx="704001" cy="704001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0997D6-09C3-8F4B-BFB8-5F8D16025A43}"/>
              </a:ext>
            </a:extLst>
          </p:cNvPr>
          <p:cNvCxnSpPr>
            <a:cxnSpLocks/>
            <a:stCxn id="37" idx="0"/>
            <a:endCxn id="47" idx="2"/>
          </p:cNvCxnSpPr>
          <p:nvPr/>
        </p:nvCxnSpPr>
        <p:spPr>
          <a:xfrm flipV="1">
            <a:off x="10397797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F83FA2-305B-E646-90D7-B7A112EDB986}"/>
              </a:ext>
            </a:extLst>
          </p:cNvPr>
          <p:cNvSpPr txBox="1"/>
          <p:nvPr/>
        </p:nvSpPr>
        <p:spPr>
          <a:xfrm>
            <a:off x="1407066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F044-3C15-7D43-9212-FF5A623B083E}"/>
              </a:ext>
            </a:extLst>
          </p:cNvPr>
          <p:cNvSpPr txBox="1"/>
          <p:nvPr/>
        </p:nvSpPr>
        <p:spPr>
          <a:xfrm>
            <a:off x="10129934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955519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To prove that Alice was the one that sent the message</a:t>
            </a:r>
          </a:p>
          <a:p>
            <a:r>
              <a:rPr lang="en-AU" b="1" dirty="0"/>
              <a:t>Alice encrypts the document with her private key and Bob decrypts it with Alice’s public key</a:t>
            </a:r>
          </a:p>
          <a:p>
            <a:r>
              <a:rPr lang="en-AU" b="1" dirty="0"/>
              <a:t>It must be Alice because only she would have her private key</a:t>
            </a:r>
          </a:p>
          <a:p>
            <a:r>
              <a:rPr lang="en-AU" b="1" dirty="0"/>
              <a:t>This also authenticates Alice</a:t>
            </a:r>
          </a:p>
          <a:p>
            <a:r>
              <a:rPr lang="en-AU" b="1" dirty="0"/>
              <a:t>In practice, we don’t need to encrypt the entire document but can do a hash of the document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921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7CBBC-7271-4144-8E2B-96FB1BD76AAF}"/>
              </a:ext>
            </a:extLst>
          </p:cNvPr>
          <p:cNvSpPr txBox="1"/>
          <p:nvPr/>
        </p:nvSpPr>
        <p:spPr>
          <a:xfrm>
            <a:off x="3008697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5" name="Graphic 4" descr="Key outline">
            <a:extLst>
              <a:ext uri="{FF2B5EF4-FFF2-40B4-BE49-F238E27FC236}">
                <a16:creationId xmlns:a16="http://schemas.microsoft.com/office/drawing/2014/main" id="{B033B4F8-BAC3-FB41-869F-DB9857EC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562" y="2520516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64F09791-2795-254D-B15B-4454F04B6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9140" y="3708915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D51644-D46D-194B-AE67-89C2BACB8329}"/>
              </a:ext>
            </a:extLst>
          </p:cNvPr>
          <p:cNvGrpSpPr/>
          <p:nvPr/>
        </p:nvGrpSpPr>
        <p:grpSpPr>
          <a:xfrm>
            <a:off x="5766930" y="3708915"/>
            <a:ext cx="997033" cy="1158823"/>
            <a:chOff x="5633476" y="2971800"/>
            <a:chExt cx="997033" cy="1158823"/>
          </a:xfrm>
        </p:grpSpPr>
        <p:pic>
          <p:nvPicPr>
            <p:cNvPr id="8" name="Graphic 7" descr="Lock outline">
              <a:extLst>
                <a:ext uri="{FF2B5EF4-FFF2-40B4-BE49-F238E27FC236}">
                  <a16:creationId xmlns:a16="http://schemas.microsoft.com/office/drawing/2014/main" id="{1E612868-C765-FA4D-AA0B-102E5F54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C8A93F85-9172-0C4B-890C-A56D02F0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E0438D-F538-1C44-91ED-F8B9B1AEECEC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343540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CE84D-64E6-8247-9C51-44F2C7BDF76F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3977762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3EBF87-6803-F24B-AFFC-BA4F70FB61F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46828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F92087-3BD1-8A4A-9EC4-1834E4D78BD3}"/>
              </a:ext>
            </a:extLst>
          </p:cNvPr>
          <p:cNvSpPr txBox="1"/>
          <p:nvPr/>
        </p:nvSpPr>
        <p:spPr>
          <a:xfrm>
            <a:off x="3211921" y="2135106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Private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6111B-0BE0-FB49-AA38-32BE82E09C98}"/>
              </a:ext>
            </a:extLst>
          </p:cNvPr>
          <p:cNvSpPr txBox="1"/>
          <p:nvPr/>
        </p:nvSpPr>
        <p:spPr>
          <a:xfrm>
            <a:off x="1442136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B2D72-5901-ED40-A75E-0E66BFB66B45}"/>
              </a:ext>
            </a:extLst>
          </p:cNvPr>
          <p:cNvSpPr txBox="1"/>
          <p:nvPr/>
        </p:nvSpPr>
        <p:spPr>
          <a:xfrm>
            <a:off x="5735072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F459D-A177-0E4B-B30C-889285301151}"/>
              </a:ext>
            </a:extLst>
          </p:cNvPr>
          <p:cNvSpPr txBox="1"/>
          <p:nvPr/>
        </p:nvSpPr>
        <p:spPr>
          <a:xfrm>
            <a:off x="7281399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17" name="Graphic 16" descr="Key outline">
            <a:extLst>
              <a:ext uri="{FF2B5EF4-FFF2-40B4-BE49-F238E27FC236}">
                <a16:creationId xmlns:a16="http://schemas.microsoft.com/office/drawing/2014/main" id="{16D27A3A-ACCC-8147-992B-A7CBF01D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42" y="2514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E485D-A949-F448-B7C8-F4E2F7D6234C}"/>
              </a:ext>
            </a:extLst>
          </p:cNvPr>
          <p:cNvSpPr txBox="1"/>
          <p:nvPr/>
        </p:nvSpPr>
        <p:spPr>
          <a:xfrm>
            <a:off x="7524419" y="2157046"/>
            <a:ext cx="17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Public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6838B7-0B5F-4142-B09C-BCB414B5234B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245642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C62B9-92E1-334D-AE9C-C5A76D4E1E0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681330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840D1E-7A19-854C-996A-8AAB7F8C137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219530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cument with solid fill">
            <a:extLst>
              <a:ext uri="{FF2B5EF4-FFF2-40B4-BE49-F238E27FC236}">
                <a16:creationId xmlns:a16="http://schemas.microsoft.com/office/drawing/2014/main" id="{8F415931-E791-7343-9847-E2D925F5A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4720" y="372213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DEC45-FBCB-9B44-8018-1F58510B6438}"/>
              </a:ext>
            </a:extLst>
          </p:cNvPr>
          <p:cNvSpPr txBox="1"/>
          <p:nvPr/>
        </p:nvSpPr>
        <p:spPr>
          <a:xfrm>
            <a:off x="10199529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24" name="Graphic 23" descr="User Crown Female outline">
            <a:extLst>
              <a:ext uri="{FF2B5EF4-FFF2-40B4-BE49-F238E27FC236}">
                <a16:creationId xmlns:a16="http://schemas.microsoft.com/office/drawing/2014/main" id="{CA6E2419-E68D-BE4B-9441-54B22E806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8213" y="2514600"/>
            <a:ext cx="705002" cy="70500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F02B36-B7A1-594E-B582-BE69A76F0ECB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flipH="1">
            <a:off x="1886340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User Crown Male outline">
            <a:extLst>
              <a:ext uri="{FF2B5EF4-FFF2-40B4-BE49-F238E27FC236}">
                <a16:creationId xmlns:a16="http://schemas.microsoft.com/office/drawing/2014/main" id="{991FBC5D-BE54-9148-8A5F-2357D3AB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9919" y="2515601"/>
            <a:ext cx="704001" cy="7040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519C76-D7F5-2F40-88C4-6C954C87137A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V="1">
            <a:off x="10561920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DD11E3-7566-8947-816E-02E963D9BEF6}"/>
              </a:ext>
            </a:extLst>
          </p:cNvPr>
          <p:cNvSpPr txBox="1"/>
          <p:nvPr/>
        </p:nvSpPr>
        <p:spPr>
          <a:xfrm>
            <a:off x="1571189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28993-84D0-0D4F-9448-3248EE5A3E0F}"/>
              </a:ext>
            </a:extLst>
          </p:cNvPr>
          <p:cNvSpPr txBox="1"/>
          <p:nvPr/>
        </p:nvSpPr>
        <p:spPr>
          <a:xfrm>
            <a:off x="10294057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7452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AU" dirty="0"/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t">
            <a:normAutofit/>
          </a:bodyPr>
          <a:lstStyle/>
          <a:p>
            <a:r>
              <a:rPr lang="en-AU" b="1" dirty="0"/>
              <a:t>We won’t start with Julius Caesar (Born 100 BC)</a:t>
            </a:r>
          </a:p>
          <a:p>
            <a:r>
              <a:rPr lang="en-AU" b="1" dirty="0"/>
              <a:t>Herodotus (425 BC) The Histories talks about Demaratus warning the Greeks about an impending attack by Xerxes (Persian) – used writing on a board and then covered in wax (Steganography)</a:t>
            </a:r>
          </a:p>
          <a:p>
            <a:r>
              <a:rPr lang="en-AU" b="1" dirty="0"/>
              <a:t>Ancient Chinese wrote messages on silk, scrunched and the covered in wax and swallowed!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0BC7BD-F1FB-5D4E-9F28-37A120D8C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" r="2" b="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730F9EC1-0897-5B23-949E-814A50891D62}"/>
              </a:ext>
            </a:extLst>
          </p:cNvPr>
          <p:cNvSpPr txBox="1"/>
          <p:nvPr/>
        </p:nvSpPr>
        <p:spPr>
          <a:xfrm>
            <a:off x="2744966" y="3533214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42" name="Graphic 41" descr="Key outline">
            <a:extLst>
              <a:ext uri="{FF2B5EF4-FFF2-40B4-BE49-F238E27FC236}">
                <a16:creationId xmlns:a16="http://schemas.microsoft.com/office/drawing/2014/main" id="{73A99B7C-39B4-528A-45A2-99A6E1334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831" y="2072281"/>
            <a:ext cx="914400" cy="914400"/>
          </a:xfrm>
          <a:prstGeom prst="rect">
            <a:avLst/>
          </a:prstGeom>
        </p:spPr>
      </p:pic>
      <p:pic>
        <p:nvPicPr>
          <p:cNvPr id="44" name="Graphic 43" descr="Document with solid fill">
            <a:extLst>
              <a:ext uri="{FF2B5EF4-FFF2-40B4-BE49-F238E27FC236}">
                <a16:creationId xmlns:a16="http://schemas.microsoft.com/office/drawing/2014/main" id="{A860B6D0-398D-DD0A-1509-EE80FA32A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5409" y="3260680"/>
            <a:ext cx="914400" cy="9144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CE6F967-5E10-7A3C-BF3D-16BC938F7C39}"/>
              </a:ext>
            </a:extLst>
          </p:cNvPr>
          <p:cNvGrpSpPr/>
          <p:nvPr/>
        </p:nvGrpSpPr>
        <p:grpSpPr>
          <a:xfrm>
            <a:off x="5503199" y="3260680"/>
            <a:ext cx="997033" cy="1158823"/>
            <a:chOff x="5633476" y="2971800"/>
            <a:chExt cx="997033" cy="1158823"/>
          </a:xfrm>
        </p:grpSpPr>
        <p:pic>
          <p:nvPicPr>
            <p:cNvPr id="46" name="Graphic 45" descr="Lock outline">
              <a:extLst>
                <a:ext uri="{FF2B5EF4-FFF2-40B4-BE49-F238E27FC236}">
                  <a16:creationId xmlns:a16="http://schemas.microsoft.com/office/drawing/2014/main" id="{20E9D502-DED9-C420-E748-CC6991B1E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47" name="Graphic 46" descr="Document with solid fill">
              <a:extLst>
                <a:ext uri="{FF2B5EF4-FFF2-40B4-BE49-F238E27FC236}">
                  <a16:creationId xmlns:a16="http://schemas.microsoft.com/office/drawing/2014/main" id="{84BD94CE-265C-3EE0-33B6-F13DB22D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29DD05-A3BC-E49D-A32A-94B507A606A1}"/>
              </a:ext>
            </a:extLst>
          </p:cNvPr>
          <p:cNvCxnSpPr>
            <a:cxnSpLocks/>
          </p:cNvCxnSpPr>
          <p:nvPr/>
        </p:nvCxnSpPr>
        <p:spPr>
          <a:xfrm>
            <a:off x="2079809" y="3717880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4D0A90-E4F5-34AF-5C6A-5A673B0A4D6C}"/>
              </a:ext>
            </a:extLst>
          </p:cNvPr>
          <p:cNvCxnSpPr>
            <a:cxnSpLocks/>
          </p:cNvCxnSpPr>
          <p:nvPr/>
        </p:nvCxnSpPr>
        <p:spPr>
          <a:xfrm>
            <a:off x="3714031" y="2986681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97F24C-1BC1-061F-4002-6DC2784589A0}"/>
              </a:ext>
            </a:extLst>
          </p:cNvPr>
          <p:cNvCxnSpPr>
            <a:cxnSpLocks/>
          </p:cNvCxnSpPr>
          <p:nvPr/>
        </p:nvCxnSpPr>
        <p:spPr>
          <a:xfrm>
            <a:off x="4683097" y="3717880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CA69B87-5460-6D3A-BD8B-D7572998D6DD}"/>
              </a:ext>
            </a:extLst>
          </p:cNvPr>
          <p:cNvSpPr txBox="1"/>
          <p:nvPr/>
        </p:nvSpPr>
        <p:spPr>
          <a:xfrm>
            <a:off x="3090350" y="1804033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Public Key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F7651F-1875-E60E-9844-0FC8CCE6C5DA}"/>
              </a:ext>
            </a:extLst>
          </p:cNvPr>
          <p:cNvSpPr txBox="1"/>
          <p:nvPr/>
        </p:nvSpPr>
        <p:spPr>
          <a:xfrm>
            <a:off x="1178405" y="4370111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155A51-E222-5056-46EE-112009A9BE1C}"/>
              </a:ext>
            </a:extLst>
          </p:cNvPr>
          <p:cNvSpPr txBox="1"/>
          <p:nvPr/>
        </p:nvSpPr>
        <p:spPr>
          <a:xfrm>
            <a:off x="7017668" y="3533214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62" name="Graphic 61" descr="Key outline">
            <a:extLst>
              <a:ext uri="{FF2B5EF4-FFF2-40B4-BE49-F238E27FC236}">
                <a16:creationId xmlns:a16="http://schemas.microsoft.com/office/drawing/2014/main" id="{44CE95B7-D4B0-380F-9063-EE320F619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4711" y="2066365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DB92407-AE22-64D9-F0D3-2E0D6D915302}"/>
              </a:ext>
            </a:extLst>
          </p:cNvPr>
          <p:cNvSpPr txBox="1"/>
          <p:nvPr/>
        </p:nvSpPr>
        <p:spPr>
          <a:xfrm>
            <a:off x="7358230" y="1798117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Private Key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DEE171-F0F7-3CB5-F0DA-B7EF550DB8FE}"/>
              </a:ext>
            </a:extLst>
          </p:cNvPr>
          <p:cNvCxnSpPr>
            <a:cxnSpLocks/>
          </p:cNvCxnSpPr>
          <p:nvPr/>
        </p:nvCxnSpPr>
        <p:spPr>
          <a:xfrm>
            <a:off x="6417599" y="3717880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F7A37E8-AB83-4037-5A14-080BCB6D4E0B}"/>
              </a:ext>
            </a:extLst>
          </p:cNvPr>
          <p:cNvCxnSpPr>
            <a:cxnSpLocks/>
          </p:cNvCxnSpPr>
          <p:nvPr/>
        </p:nvCxnSpPr>
        <p:spPr>
          <a:xfrm>
            <a:off x="8955799" y="3717880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Document with solid fill">
            <a:extLst>
              <a:ext uri="{FF2B5EF4-FFF2-40B4-BE49-F238E27FC236}">
                <a16:creationId xmlns:a16="http://schemas.microsoft.com/office/drawing/2014/main" id="{7620F17B-246F-7A63-CEE7-DCE187E17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0989" y="3273896"/>
            <a:ext cx="914400" cy="914400"/>
          </a:xfrm>
          <a:prstGeom prst="rect">
            <a:avLst/>
          </a:prstGeom>
        </p:spPr>
      </p:pic>
      <p:pic>
        <p:nvPicPr>
          <p:cNvPr id="72" name="Graphic 71" descr="User Crown Female outline">
            <a:extLst>
              <a:ext uri="{FF2B5EF4-FFF2-40B4-BE49-F238E27FC236}">
                <a16:creationId xmlns:a16="http://schemas.microsoft.com/office/drawing/2014/main" id="{444776B4-6AFD-8CF6-6250-4745582C54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4482" y="2066365"/>
            <a:ext cx="705002" cy="705002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5A6275-7470-CB0F-B027-C6036008397D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1622609" y="2771367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User Crown Male outline">
            <a:extLst>
              <a:ext uri="{FF2B5EF4-FFF2-40B4-BE49-F238E27FC236}">
                <a16:creationId xmlns:a16="http://schemas.microsoft.com/office/drawing/2014/main" id="{A60CA1AD-0C59-7196-0B32-60DA7C52B5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46188" y="2067366"/>
            <a:ext cx="704001" cy="704001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887C788-6B05-836A-58CA-EABB3969301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10298189" y="2771367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C275620-B10D-EE62-5058-33478F3238D7}"/>
              </a:ext>
            </a:extLst>
          </p:cNvPr>
          <p:cNvSpPr txBox="1"/>
          <p:nvPr/>
        </p:nvSpPr>
        <p:spPr>
          <a:xfrm>
            <a:off x="1307458" y="163704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BF55F85-0567-C9CE-339B-668BA85B7F25}"/>
              </a:ext>
            </a:extLst>
          </p:cNvPr>
          <p:cNvSpPr txBox="1"/>
          <p:nvPr/>
        </p:nvSpPr>
        <p:spPr>
          <a:xfrm>
            <a:off x="10030326" y="16370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73E736-A63E-85D4-3871-F11312CC87F0}"/>
              </a:ext>
            </a:extLst>
          </p:cNvPr>
          <p:cNvCxnSpPr>
            <a:cxnSpLocks/>
            <a:stCxn id="62" idx="2"/>
            <a:endCxn id="60" idx="0"/>
          </p:cNvCxnSpPr>
          <p:nvPr/>
        </p:nvCxnSpPr>
        <p:spPr>
          <a:xfrm>
            <a:off x="7981911" y="2980765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 descr="Key outline">
            <a:extLst>
              <a:ext uri="{FF2B5EF4-FFF2-40B4-BE49-F238E27FC236}">
                <a16:creationId xmlns:a16="http://schemas.microsoft.com/office/drawing/2014/main" id="{B7047CFC-E37C-7BAF-1B39-B98F348F8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0319" y="5155144"/>
            <a:ext cx="914400" cy="914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F0FCFB6-F4FE-A09D-6531-0B92BC32DA9A}"/>
              </a:ext>
            </a:extLst>
          </p:cNvPr>
          <p:cNvSpPr txBox="1"/>
          <p:nvPr/>
        </p:nvSpPr>
        <p:spPr>
          <a:xfrm>
            <a:off x="2831678" y="4769734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Private Key</a:t>
            </a:r>
          </a:p>
        </p:txBody>
      </p:sp>
      <p:pic>
        <p:nvPicPr>
          <p:cNvPr id="95" name="Graphic 94" descr="Key outline">
            <a:extLst>
              <a:ext uri="{FF2B5EF4-FFF2-40B4-BE49-F238E27FC236}">
                <a16:creationId xmlns:a16="http://schemas.microsoft.com/office/drawing/2014/main" id="{8735D23C-BAFE-AF32-BF60-33902587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8199" y="5149228"/>
            <a:ext cx="914400" cy="9144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18B15C9-D37B-0F92-2E01-2F7C75F117D2}"/>
              </a:ext>
            </a:extLst>
          </p:cNvPr>
          <p:cNvSpPr txBox="1"/>
          <p:nvPr/>
        </p:nvSpPr>
        <p:spPr>
          <a:xfrm>
            <a:off x="7144176" y="4791674"/>
            <a:ext cx="17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Public Key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410D0CF-E097-2E63-61EB-2C0F1E0D4788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3714031" y="3902546"/>
            <a:ext cx="1" cy="61426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7730AF5-E68E-1A08-25CE-280C3B1ABFB2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7986734" y="3902546"/>
            <a:ext cx="0" cy="6715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6" name="Ink 186">
                <a:extLst>
                  <a:ext uri="{FF2B5EF4-FFF2-40B4-BE49-F238E27FC236}">
                    <a16:creationId xmlns:a16="http://schemas.microsoft.com/office/drawing/2014/main" id="{B1CB2193-7A0D-4310-649C-6451DA5CA1F4}"/>
                  </a:ext>
                </a:extLst>
              </p14:cNvPr>
              <p14:cNvContentPartPr/>
              <p14:nvPr/>
            </p14:nvContentPartPr>
            <p14:xfrm>
              <a:off x="488620" y="145294"/>
              <a:ext cx="1834920" cy="456840"/>
            </p14:xfrm>
          </p:contentPart>
        </mc:Choice>
        <mc:Fallback>
          <p:pic>
            <p:nvPicPr>
              <p:cNvPr id="186" name="Ink 186">
                <a:extLst>
                  <a:ext uri="{FF2B5EF4-FFF2-40B4-BE49-F238E27FC236}">
                    <a16:creationId xmlns:a16="http://schemas.microsoft.com/office/drawing/2014/main" id="{B1CB2193-7A0D-4310-649C-6451DA5CA1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020" y="114694"/>
                <a:ext cx="189612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5" name="Ink 196">
                <a:extLst>
                  <a:ext uri="{FF2B5EF4-FFF2-40B4-BE49-F238E27FC236}">
                    <a16:creationId xmlns:a16="http://schemas.microsoft.com/office/drawing/2014/main" id="{19EEEEE3-55B5-CFE8-2BA4-B03603C4A3AC}"/>
                  </a:ext>
                </a:extLst>
              </p14:cNvPr>
              <p14:cNvContentPartPr/>
              <p14:nvPr/>
            </p14:nvContentPartPr>
            <p14:xfrm>
              <a:off x="4053700" y="275254"/>
              <a:ext cx="510840" cy="302760"/>
            </p14:xfrm>
          </p:contentPart>
        </mc:Choice>
        <mc:Fallback>
          <p:pic>
            <p:nvPicPr>
              <p:cNvPr id="195" name="Ink 196">
                <a:extLst>
                  <a:ext uri="{FF2B5EF4-FFF2-40B4-BE49-F238E27FC236}">
                    <a16:creationId xmlns:a16="http://schemas.microsoft.com/office/drawing/2014/main" id="{19EEEEE3-55B5-CFE8-2BA4-B03603C4A3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23100" y="244654"/>
                <a:ext cx="5720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6" name="Ink 196">
                <a:extLst>
                  <a:ext uri="{FF2B5EF4-FFF2-40B4-BE49-F238E27FC236}">
                    <a16:creationId xmlns:a16="http://schemas.microsoft.com/office/drawing/2014/main" id="{9108BBBA-EF6D-63A6-2693-03FAC19378DF}"/>
                  </a:ext>
                </a:extLst>
              </p14:cNvPr>
              <p14:cNvContentPartPr/>
              <p14:nvPr/>
            </p14:nvContentPartPr>
            <p14:xfrm>
              <a:off x="2871100" y="141694"/>
              <a:ext cx="797040" cy="405000"/>
            </p14:xfrm>
          </p:contentPart>
        </mc:Choice>
        <mc:Fallback>
          <p:pic>
            <p:nvPicPr>
              <p:cNvPr id="196" name="Ink 196">
                <a:extLst>
                  <a:ext uri="{FF2B5EF4-FFF2-40B4-BE49-F238E27FC236}">
                    <a16:creationId xmlns:a16="http://schemas.microsoft.com/office/drawing/2014/main" id="{9108BBBA-EF6D-63A6-2693-03FAC19378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40514" y="111094"/>
                <a:ext cx="858212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4" name="Ink 205">
                <a:extLst>
                  <a:ext uri="{FF2B5EF4-FFF2-40B4-BE49-F238E27FC236}">
                    <a16:creationId xmlns:a16="http://schemas.microsoft.com/office/drawing/2014/main" id="{415BE096-CFA0-7533-9D4B-4B366B6A32A7}"/>
                  </a:ext>
                </a:extLst>
              </p14:cNvPr>
              <p14:cNvContentPartPr/>
              <p14:nvPr/>
            </p14:nvContentPartPr>
            <p14:xfrm>
              <a:off x="6077980" y="143134"/>
              <a:ext cx="696960" cy="751680"/>
            </p14:xfrm>
          </p:contentPart>
        </mc:Choice>
        <mc:Fallback>
          <p:pic>
            <p:nvPicPr>
              <p:cNvPr id="204" name="Ink 205">
                <a:extLst>
                  <a:ext uri="{FF2B5EF4-FFF2-40B4-BE49-F238E27FC236}">
                    <a16:creationId xmlns:a16="http://schemas.microsoft.com/office/drawing/2014/main" id="{415BE096-CFA0-7533-9D4B-4B366B6A32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47020" y="112534"/>
                <a:ext cx="758160" cy="81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5" name="Ink 205">
                <a:extLst>
                  <a:ext uri="{FF2B5EF4-FFF2-40B4-BE49-F238E27FC236}">
                    <a16:creationId xmlns:a16="http://schemas.microsoft.com/office/drawing/2014/main" id="{5E14B1FF-5101-C003-77FA-D16C92C9CB2F}"/>
                  </a:ext>
                </a:extLst>
              </p14:cNvPr>
              <p14:cNvContentPartPr/>
              <p14:nvPr/>
            </p14:nvContentPartPr>
            <p14:xfrm>
              <a:off x="5000860" y="291094"/>
              <a:ext cx="677880" cy="604080"/>
            </p14:xfrm>
          </p:contentPart>
        </mc:Choice>
        <mc:Fallback>
          <p:pic>
            <p:nvPicPr>
              <p:cNvPr id="205" name="Ink 205">
                <a:extLst>
                  <a:ext uri="{FF2B5EF4-FFF2-40B4-BE49-F238E27FC236}">
                    <a16:creationId xmlns:a16="http://schemas.microsoft.com/office/drawing/2014/main" id="{5E14B1FF-5101-C003-77FA-D16C92C9CB2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0276" y="260494"/>
                <a:ext cx="739048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8" name="Ink 228">
                <a:extLst>
                  <a:ext uri="{FF2B5EF4-FFF2-40B4-BE49-F238E27FC236}">
                    <a16:creationId xmlns:a16="http://schemas.microsoft.com/office/drawing/2014/main" id="{77753E6E-3B8C-C735-1D11-582A879A068B}"/>
                  </a:ext>
                </a:extLst>
              </p14:cNvPr>
              <p14:cNvContentPartPr/>
              <p14:nvPr/>
            </p14:nvContentPartPr>
            <p14:xfrm>
              <a:off x="7272460" y="110734"/>
              <a:ext cx="2422080" cy="889200"/>
            </p14:xfrm>
          </p:contentPart>
        </mc:Choice>
        <mc:Fallback>
          <p:pic>
            <p:nvPicPr>
              <p:cNvPr id="228" name="Ink 228">
                <a:extLst>
                  <a:ext uri="{FF2B5EF4-FFF2-40B4-BE49-F238E27FC236}">
                    <a16:creationId xmlns:a16="http://schemas.microsoft.com/office/drawing/2014/main" id="{77753E6E-3B8C-C735-1D11-582A879A06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1860" y="80134"/>
                <a:ext cx="2483280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3" name="Ink 234">
                <a:extLst>
                  <a:ext uri="{FF2B5EF4-FFF2-40B4-BE49-F238E27FC236}">
                    <a16:creationId xmlns:a16="http://schemas.microsoft.com/office/drawing/2014/main" id="{E3676FD7-915E-9DEA-24A9-E3B274BB5089}"/>
                  </a:ext>
                </a:extLst>
              </p14:cNvPr>
              <p14:cNvContentPartPr/>
              <p14:nvPr/>
            </p14:nvContentPartPr>
            <p14:xfrm>
              <a:off x="11125900" y="241414"/>
              <a:ext cx="542160" cy="268200"/>
            </p14:xfrm>
          </p:contentPart>
        </mc:Choice>
        <mc:Fallback>
          <p:pic>
            <p:nvPicPr>
              <p:cNvPr id="233" name="Ink 234">
                <a:extLst>
                  <a:ext uri="{FF2B5EF4-FFF2-40B4-BE49-F238E27FC236}">
                    <a16:creationId xmlns:a16="http://schemas.microsoft.com/office/drawing/2014/main" id="{E3676FD7-915E-9DEA-24A9-E3B274BB50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95280" y="210814"/>
                <a:ext cx="603761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4" name="Ink 234">
                <a:extLst>
                  <a:ext uri="{FF2B5EF4-FFF2-40B4-BE49-F238E27FC236}">
                    <a16:creationId xmlns:a16="http://schemas.microsoft.com/office/drawing/2014/main" id="{9A4D2593-BA54-8C9B-BA26-689DD7FD3567}"/>
                  </a:ext>
                </a:extLst>
              </p14:cNvPr>
              <p14:cNvContentPartPr/>
              <p14:nvPr/>
            </p14:nvContentPartPr>
            <p14:xfrm>
              <a:off x="10242100" y="303694"/>
              <a:ext cx="258120" cy="181080"/>
            </p14:xfrm>
          </p:contentPart>
        </mc:Choice>
        <mc:Fallback>
          <p:pic>
            <p:nvPicPr>
              <p:cNvPr id="234" name="Ink 234">
                <a:extLst>
                  <a:ext uri="{FF2B5EF4-FFF2-40B4-BE49-F238E27FC236}">
                    <a16:creationId xmlns:a16="http://schemas.microsoft.com/office/drawing/2014/main" id="{9A4D2593-BA54-8C9B-BA26-689DD7FD356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11183" y="273033"/>
                <a:ext cx="319235" cy="242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54" name="Ink 255">
                <a:extLst>
                  <a:ext uri="{FF2B5EF4-FFF2-40B4-BE49-F238E27FC236}">
                    <a16:creationId xmlns:a16="http://schemas.microsoft.com/office/drawing/2014/main" id="{B9A709A5-8BD7-D432-D7E5-EACE4DE226C9}"/>
                  </a:ext>
                </a:extLst>
              </p14:cNvPr>
              <p14:cNvContentPartPr/>
              <p14:nvPr/>
            </p14:nvContentPartPr>
            <p14:xfrm>
              <a:off x="1501300" y="734614"/>
              <a:ext cx="2490480" cy="447120"/>
            </p14:xfrm>
          </p:contentPart>
        </mc:Choice>
        <mc:Fallback>
          <p:pic>
            <p:nvPicPr>
              <p:cNvPr id="254" name="Ink 255">
                <a:extLst>
                  <a:ext uri="{FF2B5EF4-FFF2-40B4-BE49-F238E27FC236}">
                    <a16:creationId xmlns:a16="http://schemas.microsoft.com/office/drawing/2014/main" id="{B9A709A5-8BD7-D432-D7E5-EACE4DE226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70700" y="704014"/>
                <a:ext cx="255204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55" name="Ink 255">
                <a:extLst>
                  <a:ext uri="{FF2B5EF4-FFF2-40B4-BE49-F238E27FC236}">
                    <a16:creationId xmlns:a16="http://schemas.microsoft.com/office/drawing/2014/main" id="{DDCCA835-1724-D8AF-FAEA-CF98864554BB}"/>
                  </a:ext>
                </a:extLst>
              </p14:cNvPr>
              <p14:cNvContentPartPr/>
              <p14:nvPr/>
            </p14:nvContentPartPr>
            <p14:xfrm>
              <a:off x="567460" y="913894"/>
              <a:ext cx="268200" cy="199440"/>
            </p14:xfrm>
          </p:contentPart>
        </mc:Choice>
        <mc:Fallback>
          <p:pic>
            <p:nvPicPr>
              <p:cNvPr id="255" name="Ink 255">
                <a:extLst>
                  <a:ext uri="{FF2B5EF4-FFF2-40B4-BE49-F238E27FC236}">
                    <a16:creationId xmlns:a16="http://schemas.microsoft.com/office/drawing/2014/main" id="{DDCCA835-1724-D8AF-FAEA-CF98864554B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860" y="882934"/>
                <a:ext cx="329400" cy="2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560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Confidentiality and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Combine the two processes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encrypts the document with her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then encrypts again with Bob’s public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Bob’s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Alice’s public key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9791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Asymmetric Cryptography: Public Key Distribution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Distributing public keys is much easier than sharing private keys amongst people</a:t>
            </a:r>
          </a:p>
          <a:p>
            <a:r>
              <a:rPr lang="en-AU" b="1" dirty="0"/>
              <a:t>However, still have an issue about verifying that a public key belongs to the person it says</a:t>
            </a:r>
          </a:p>
          <a:p>
            <a:pPr lvl="1"/>
            <a:r>
              <a:rPr lang="en-AU" b="1" dirty="0"/>
              <a:t>Decentralised models: PGP, OpenPGP</a:t>
            </a:r>
          </a:p>
          <a:p>
            <a:pPr lvl="1"/>
            <a:r>
              <a:rPr lang="en-AU" b="1" dirty="0"/>
              <a:t>Centralised models: Estonian ID-Card</a:t>
            </a:r>
          </a:p>
          <a:p>
            <a:r>
              <a:rPr lang="en-AU" b="1" dirty="0"/>
              <a:t>PGP (Pretty Good Privacy) Phil Zimmerman 1991</a:t>
            </a:r>
          </a:p>
          <a:p>
            <a:pPr lvl="1"/>
            <a:r>
              <a:rPr lang="en-US" b="1" dirty="0"/>
              <a:t>Uses variety of symmetric and public key ciphers</a:t>
            </a:r>
          </a:p>
          <a:p>
            <a:pPr lvl="1"/>
            <a:r>
              <a:rPr lang="en-US" b="1" dirty="0"/>
              <a:t>Uses Web of Trust </a:t>
            </a:r>
          </a:p>
          <a:p>
            <a:r>
              <a:rPr lang="en-US" b="1" dirty="0"/>
              <a:t>Estonian model needs proof of identification (passport, driving license, </a:t>
            </a:r>
            <a:r>
              <a:rPr lang="en-US" b="1" dirty="0" err="1"/>
              <a:t>etc</a:t>
            </a:r>
            <a:r>
              <a:rPr lang="en-US" b="1" dirty="0"/>
              <a:t>) also can only be collected in person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1026" name="Picture 2" descr="Digital residency pays off big for Estonia | Business| Economy and finance  news from a German perspective | DW | 29.12.2017">
            <a:extLst>
              <a:ext uri="{FF2B5EF4-FFF2-40B4-BE49-F238E27FC236}">
                <a16:creationId xmlns:a16="http://schemas.microsoft.com/office/drawing/2014/main" id="{99C674EA-B16A-4040-BB34-44CF4ECA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5" y="2981047"/>
            <a:ext cx="3000620" cy="16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96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Web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9" y="1369548"/>
            <a:ext cx="4222453" cy="4786155"/>
          </a:xfrm>
        </p:spPr>
        <p:txBody>
          <a:bodyPr anchor="t">
            <a:normAutofit/>
          </a:bodyPr>
          <a:lstStyle/>
          <a:p>
            <a:pPr lvl="1"/>
            <a:endParaRPr lang="en-AU" sz="1600" dirty="0"/>
          </a:p>
          <a:p>
            <a:endParaRPr lang="en-AU" sz="1600" dirty="0"/>
          </a:p>
          <a:p>
            <a:pPr lvl="1"/>
            <a:r>
              <a:rPr lang="en-AU" sz="1600" b="1" dirty="0"/>
              <a:t>Relies on validation through a network of people you trust</a:t>
            </a:r>
          </a:p>
          <a:p>
            <a:pPr lvl="1"/>
            <a:r>
              <a:rPr lang="en-AU" sz="1600" b="1" dirty="0"/>
              <a:t>Ideally however this is verified in person</a:t>
            </a:r>
          </a:p>
          <a:p>
            <a:pPr lvl="1"/>
            <a:r>
              <a:rPr lang="en-AU" sz="1600" b="1" dirty="0"/>
              <a:t>Can have indirect trust if someone you trust, directly trusts another person</a:t>
            </a:r>
          </a:p>
          <a:p>
            <a:pPr lvl="1"/>
            <a:r>
              <a:rPr lang="en-AU" sz="1600" b="1" dirty="0"/>
              <a:t>In practice this simply doesn’t work</a:t>
            </a:r>
          </a:p>
          <a:p>
            <a:pPr lvl="2"/>
            <a:r>
              <a:rPr lang="en-AU" sz="1400" b="1" dirty="0"/>
              <a:t>It can be manipulated </a:t>
            </a:r>
          </a:p>
          <a:p>
            <a:pPr lvl="2"/>
            <a:r>
              <a:rPr lang="en-AU" sz="1400" b="1" dirty="0"/>
              <a:t>It is too hard to do the due diligence</a:t>
            </a:r>
          </a:p>
          <a:p>
            <a:pPr lvl="1"/>
            <a:r>
              <a:rPr lang="en-AU" sz="1600" b="1" dirty="0"/>
              <a:t>A version of this can be used with trusted third parties (but that isn’t peer-to-peer)</a:t>
            </a: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2FA1CA-822C-3A45-B20F-FF64D96A8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893578"/>
            <a:ext cx="6161183" cy="30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59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Trusted 3</a:t>
            </a:r>
            <a:r>
              <a:rPr lang="en-AU" b="1" baseline="30000" dirty="0"/>
              <a:t>rd</a:t>
            </a:r>
            <a:r>
              <a:rPr lang="en-AU" b="1" dirty="0"/>
              <a:t> party or internal system that certifies through a certificate that a public key belongs to an individual</a:t>
            </a:r>
          </a:p>
          <a:p>
            <a:pPr lvl="1"/>
            <a:r>
              <a:rPr lang="en-AU" b="1" dirty="0"/>
              <a:t>Known as the Certificate Authority (CA)</a:t>
            </a:r>
          </a:p>
          <a:p>
            <a:pPr lvl="1"/>
            <a:r>
              <a:rPr lang="en-AU" b="1" dirty="0"/>
              <a:t>CA delegates authority to identity verification to a Registration Authority (RA)</a:t>
            </a:r>
          </a:p>
          <a:p>
            <a:pPr lvl="1"/>
            <a:r>
              <a:rPr lang="en-AU" b="1" dirty="0"/>
              <a:t>Certificates held in database and can be checked for validity</a:t>
            </a:r>
          </a:p>
          <a:p>
            <a:pPr lvl="1"/>
            <a:r>
              <a:rPr lang="en-AU" b="1" dirty="0"/>
              <a:t>Certificate policy: specifies architecture, what certificates can be used for, security controls, etc. </a:t>
            </a:r>
          </a:p>
          <a:p>
            <a:r>
              <a:rPr lang="en-AU" b="1" dirty="0"/>
              <a:t>We will cover certificates in detail later </a:t>
            </a:r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3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Cryptographic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Algorithm that maps data of arbitrary size to a bit string of a fixed size</a:t>
            </a:r>
          </a:p>
          <a:p>
            <a:r>
              <a:rPr lang="en-US" b="1" dirty="0"/>
              <a:t>Designed to operate only one way (can’t be inverted)</a:t>
            </a:r>
          </a:p>
          <a:p>
            <a:r>
              <a:rPr lang="en-US" b="1" dirty="0"/>
              <a:t>Properties:</a:t>
            </a:r>
          </a:p>
          <a:p>
            <a:pPr lvl="1"/>
            <a:r>
              <a:rPr lang="en-US" b="1" dirty="0"/>
              <a:t>deterministic - the same message results in the same hash</a:t>
            </a:r>
          </a:p>
          <a:p>
            <a:pPr lvl="1"/>
            <a:r>
              <a:rPr lang="en-US" b="1" dirty="0"/>
              <a:t>fast to compute</a:t>
            </a:r>
          </a:p>
          <a:p>
            <a:pPr lvl="1"/>
            <a:r>
              <a:rPr lang="en-US" b="1" dirty="0"/>
              <a:t>very difficult to generate a message from its hash</a:t>
            </a:r>
          </a:p>
          <a:p>
            <a:pPr lvl="1"/>
            <a:r>
              <a:rPr lang="en-US" b="1" dirty="0"/>
              <a:t>small changes to message result in large changes to hash</a:t>
            </a:r>
          </a:p>
          <a:p>
            <a:pPr lvl="1"/>
            <a:r>
              <a:rPr lang="en-US" b="1" dirty="0"/>
              <a:t>two different messages are very unlikely to generate the same hash</a:t>
            </a:r>
          </a:p>
          <a:p>
            <a:r>
              <a:rPr lang="en-US" b="1" dirty="0"/>
              <a:t>MD5 was invented by Ron Rivest in 1992 and very common but proved flawed</a:t>
            </a:r>
          </a:p>
          <a:p>
            <a:r>
              <a:rPr lang="en-US" b="1" dirty="0"/>
              <a:t>SHA-2 recommended now although it comes from the NSA </a:t>
            </a:r>
            <a:r>
              <a:rPr lang="mr-IN" b="1" dirty="0"/>
              <a:t>–</a:t>
            </a:r>
            <a:r>
              <a:rPr lang="en-US" b="1" dirty="0"/>
              <a:t> can output various sizes of hash (224, 256, 384 and 512 bits)</a:t>
            </a:r>
          </a:p>
          <a:p>
            <a:r>
              <a:rPr lang="en-US" b="1" dirty="0"/>
              <a:t>SHA-3 released by NIST in 2015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558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 Functions: Password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Used for password storage and verification</a:t>
            </a:r>
          </a:p>
          <a:p>
            <a:pPr lvl="1"/>
            <a:r>
              <a:rPr lang="en-AU" b="1" dirty="0"/>
              <a:t>Password + Salt (random bytes) is hashed and the hash stored for verification</a:t>
            </a:r>
          </a:p>
          <a:p>
            <a:pPr lvl="1"/>
            <a:r>
              <a:rPr lang="en-AU" b="1" dirty="0"/>
              <a:t>Never store the plaintext</a:t>
            </a:r>
          </a:p>
          <a:p>
            <a:pPr lvl="1"/>
            <a:r>
              <a:rPr lang="en-AU" b="1" dirty="0"/>
              <a:t>Linux stores passwords in a file called shadow:</a:t>
            </a:r>
          </a:p>
          <a:p>
            <a:pPr lvl="2"/>
            <a:r>
              <a:rPr lang="en-US" b="1" dirty="0" err="1"/>
              <a:t>openssl</a:t>
            </a:r>
            <a:r>
              <a:rPr lang="en-US" b="1" dirty="0"/>
              <a:t> passwd -6 -salt </a:t>
            </a:r>
            <a:r>
              <a:rPr lang="en-US" b="1" dirty="0" err="1"/>
              <a:t>randomtext</a:t>
            </a:r>
            <a:r>
              <a:rPr lang="en-US" b="1" dirty="0"/>
              <a:t> </a:t>
            </a:r>
            <a:r>
              <a:rPr lang="en-US" b="1" dirty="0" err="1"/>
              <a:t>mysecretpassword</a:t>
            </a:r>
            <a:endParaRPr lang="en-US" b="1" dirty="0"/>
          </a:p>
          <a:p>
            <a:pPr lvl="2"/>
            <a:r>
              <a:rPr lang="en-US" b="1" dirty="0"/>
              <a:t>$6$randomtext$SqJRpIQLI4zewKY2NPupGyKBZpzND3yl7sbqi1qachbATjFBafjHeQqfzvAeSS2FKb7WuJWV/SSCWD/lba7G//</a:t>
            </a:r>
          </a:p>
          <a:p>
            <a:pPr lvl="2"/>
            <a:r>
              <a:rPr lang="en-US" b="1" dirty="0"/>
              <a:t>In practice, Linux will do the hash 5000 times in an attempt to stop brute forcing passwords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841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51A1-2AEE-A849-8C7C-3D61E713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F6A1-E59A-4C45-ADF0-30CD8D93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Authentication Codes (MAC): message is combined with key and hashed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confirms that a message has not been changed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provides data integrity and authenticity</a:t>
            </a:r>
          </a:p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proposed by Diffie and Hellman in 1976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 Algorithm (DSA) part of NIST’s Digital Signature Standard (DSS)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is hashed and then processed using the private key to produce a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Checking the signature involves taking the hash of the message and the signature and using the public key to verify the signature.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https://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oag.ca.gov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/sites/all/files/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agweb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/pdfs/erds1/fips_pub_07_2013.pdf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181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Public key cryptography is slow and so is still not used for real-time encryption of communications</a:t>
            </a:r>
          </a:p>
          <a:p>
            <a:r>
              <a:rPr lang="en-AU" b="1" dirty="0"/>
              <a:t>Merkle, Diffie and Hellman published papers in 1976/7 on a method of exchanging public keys securely (known as the Diffie-Hellman Key Exchange</a:t>
            </a:r>
          </a:p>
          <a:p>
            <a:r>
              <a:rPr lang="en-AU" b="1" dirty="0"/>
              <a:t>Once the keys are exchanged, a secret key can be generated and shared to do symmetric encryption.</a:t>
            </a:r>
          </a:p>
          <a:p>
            <a:r>
              <a:rPr lang="en-AU" b="1" dirty="0"/>
              <a:t>We will see later that this is the basis for TLS which gives the web secure communication through HTTPS.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811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Alice chooses 2 prime numbers g and p and tells Bob what they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picks a secret number (a),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a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(A) back to Alice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picks a secret number (b),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(B) back to Bob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takes B and does same operation with </a:t>
            </a:r>
            <a:r>
              <a:rPr lang="en-US" b="1" i="1" dirty="0"/>
              <a:t>it</a:t>
            </a:r>
            <a:r>
              <a:rPr lang="en-US" b="1" dirty="0"/>
              <a:t>.  B</a:t>
            </a:r>
            <a:r>
              <a:rPr lang="en-US" b="1" baseline="30000" dirty="0"/>
              <a:t>a</a:t>
            </a:r>
            <a:r>
              <a:rPr lang="en-US" b="1" dirty="0"/>
              <a:t> </a:t>
            </a:r>
            <a:r>
              <a:rPr lang="en-US" b="1" i="1" dirty="0"/>
              <a:t>mod </a:t>
            </a:r>
            <a:r>
              <a:rPr lang="en-US" b="1" dirty="0"/>
              <a:t>p. 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takes A and does the same operation with it.  A</a:t>
            </a:r>
            <a:r>
              <a:rPr lang="en-US" b="1" baseline="30000" dirty="0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p.</a:t>
            </a:r>
          </a:p>
          <a:p>
            <a:r>
              <a:rPr lang="en-US" b="1" dirty="0"/>
              <a:t>The numbers resulting from 4 and 5 are the same!</a:t>
            </a:r>
          </a:p>
          <a:p>
            <a:r>
              <a:rPr lang="en-US" b="1" dirty="0"/>
              <a:t>This session key can be used to encrypt private key</a:t>
            </a:r>
            <a:endParaRPr lang="en-AU" b="1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74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AU" dirty="0"/>
              <a:t>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6319110" cy="3722748"/>
          </a:xfrm>
        </p:spPr>
        <p:txBody>
          <a:bodyPr anchor="ctr">
            <a:normAutofit/>
          </a:bodyPr>
          <a:lstStyle/>
          <a:p>
            <a:pPr>
              <a:buClr>
                <a:srgbClr val="A629E7"/>
              </a:buClr>
            </a:pPr>
            <a:r>
              <a:rPr lang="en-AU" b="1" dirty="0"/>
              <a:t>Messages sent by Caesar used a substitution cipher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Replace letters by that letter shifted 3 positions</a:t>
            </a:r>
          </a:p>
          <a:p>
            <a:pPr lvl="1">
              <a:buClr>
                <a:srgbClr val="A629E7"/>
              </a:buClr>
            </a:pPr>
            <a:r>
              <a:rPr lang="en-AU" b="1" dirty="0"/>
              <a:t>A </a:t>
            </a:r>
            <a:r>
              <a:rPr lang="en-AU" b="1" dirty="0">
                <a:sym typeface="Wingdings" pitchFamily="2" charset="2"/>
              </a:rPr>
              <a:t> X</a:t>
            </a:r>
          </a:p>
          <a:p>
            <a:pPr lvl="1">
              <a:buClr>
                <a:srgbClr val="A629E7"/>
              </a:buClr>
            </a:pPr>
            <a:r>
              <a:rPr lang="en-AU" b="1" dirty="0">
                <a:sym typeface="Wingdings" pitchFamily="2" charset="2"/>
              </a:rPr>
              <a:t>B  Y</a:t>
            </a:r>
          </a:p>
          <a:p>
            <a:pPr marL="36900" indent="0">
              <a:buClr>
                <a:srgbClr val="A629E7"/>
              </a:buClr>
              <a:buNone/>
            </a:pPr>
            <a:endParaRPr lang="en-AU" sz="1200" b="1" dirty="0">
              <a:latin typeface="Courier" pitchFamily="2" charset="0"/>
            </a:endParaRP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Plaintext:  THE QUICK BROWN FOX JUMPS OVER THE LAZY DOG</a:t>
            </a: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Ciphertext: QEB NRFZH YOLTK CLU GRJMP LSBO QEB IXWV ALD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Known as ROT3 (</a:t>
            </a:r>
            <a:r>
              <a:rPr lang="en-AU" b="1" dirty="0" err="1"/>
              <a:t>ROTation</a:t>
            </a:r>
            <a:r>
              <a:rPr lang="en-AU" b="1" dirty="0"/>
              <a:t>)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Decipher by right-shifting ciphertext characters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Picture 7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780630D-7122-B545-B062-860CDFBEC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" r="-3" b="3566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BCA5D51-DC38-1E41-84E1-5145531AF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213" y="0"/>
            <a:ext cx="5487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C90DEC1-D4F9-CF45-9801-56AAFDF128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1867" y="152400"/>
            <a:ext cx="5483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13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19137"/>
          </a:xfrm>
        </p:spPr>
        <p:txBody>
          <a:bodyPr/>
          <a:lstStyle/>
          <a:p>
            <a:r>
              <a:rPr lang="en-AU" dirty="0"/>
              <a:t>Worked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BAF56-5C9C-114E-90F3-F20C1F4F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5028CF7-6D59-1E46-A957-5BA3099F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28737"/>
            <a:ext cx="10632211" cy="5143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950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Diffie Hellman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Diffie-Hellman is vulnerable to a man in the middle attack (MITM)</a:t>
            </a:r>
          </a:p>
          <a:p>
            <a:r>
              <a:rPr lang="en-AU" b="1" dirty="0"/>
              <a:t>An attacker simply inserts themselves into the communication and acts as a proxy </a:t>
            </a:r>
          </a:p>
          <a:p>
            <a:r>
              <a:rPr lang="en-AU" b="1" dirty="0"/>
              <a:t>It is vulnerable because there is no authentication of the parties</a:t>
            </a:r>
          </a:p>
          <a:p>
            <a:r>
              <a:rPr lang="en-AU" b="1" dirty="0"/>
              <a:t>Can be mitigated by using signatures as proof of identity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294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We have covered the fundamentals of cryptography that consist of using a key and cipher to apply confusion and diffusion to plaintext to generate ciphertext</a:t>
            </a:r>
          </a:p>
          <a:p>
            <a:r>
              <a:rPr lang="en-AU" b="1" dirty="0"/>
              <a:t> We looked at examples of modern cryptography and how this has developed to create fast and efficient ciphers</a:t>
            </a:r>
          </a:p>
          <a:p>
            <a:r>
              <a:rPr lang="en-AU" b="1" dirty="0"/>
              <a:t>We looked at the way key management could be handled in he case of both symmetric and asymmetric cryptography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86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simple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b="1" dirty="0">
                    <a:latin typeface="Speak Pro" panose="020B0504020101020102" pitchFamily="34" charset="0"/>
                  </a:rPr>
                  <a:t>Assume letters are numbered from 0 - 25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plaintext letter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ciphertext letter</a:t>
                </a:r>
              </a:p>
              <a:p>
                <a:r>
                  <a:rPr lang="en-AU" b="1" dirty="0"/>
                  <a:t>Reminder: modular math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den>
                    </m:f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𝒓𝒆𝒎𝒂𝒊𝒏𝒅𝒆𝒓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AU" sz="2000" b="1" dirty="0"/>
                  <a:t> where A = dividend, B = modulus, Q = quotient, R = remainder. Modulus (% in programs and calculators) just takes the remainder so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AU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1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Or an easier approach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.com: Caesar Cipher Wheel: Appstore for Android">
            <a:extLst>
              <a:ext uri="{FF2B5EF4-FFF2-40B4-BE49-F238E27FC236}">
                <a16:creationId xmlns:a16="http://schemas.microsoft.com/office/drawing/2014/main" id="{84EEA045-D8EC-8A42-A158-41D0905F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3749" y="6096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99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For Julius Caesar, the cipher worked, in part because his enemies were mostly illiterate</a:t>
            </a:r>
          </a:p>
          <a:p>
            <a:r>
              <a:rPr lang="en-AU" b="1" dirty="0"/>
              <a:t>It can be attacked using cryptanalysis, in this case using:</a:t>
            </a:r>
          </a:p>
          <a:p>
            <a:pPr lvl="1"/>
            <a:r>
              <a:rPr lang="en-AU" b="1" dirty="0"/>
              <a:t>Brute force: just decrypt using 1 to 25 as the shift and search for meaningful text</a:t>
            </a:r>
          </a:p>
          <a:p>
            <a:pPr lvl="1"/>
            <a:r>
              <a:rPr lang="en-AU" b="1" dirty="0"/>
              <a:t>Letter frequency – just measure the frequency of the letters in ciphertext and compare to see how much it has shifted</a:t>
            </a:r>
          </a:p>
          <a:p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45F722-419D-C546-B813-956D3F0F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6560" y="2198185"/>
            <a:ext cx="4065464" cy="31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Al-</a:t>
            </a:r>
            <a:r>
              <a:rPr lang="en-AU" dirty="0" err="1"/>
              <a:t>Kindi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Came up with cryptanalysis </a:t>
            </a:r>
          </a:p>
          <a:p>
            <a:r>
              <a:rPr lang="en-AU" b="1" dirty="0"/>
              <a:t>Book </a:t>
            </a:r>
            <a:r>
              <a:rPr lang="en-AU" b="1" i="1" dirty="0"/>
              <a:t>Manuscript on Deciphering Cryptographic Messages</a:t>
            </a:r>
            <a:r>
              <a:rPr lang="en-AU" b="1" dirty="0"/>
              <a:t> in 870 AD</a:t>
            </a:r>
          </a:p>
          <a:p>
            <a:r>
              <a:rPr lang="en-AU" b="1" dirty="0"/>
              <a:t>Not only used letter frequencies but noted that double letters, and 2-,3-letter words occurred with a certain frequency</a:t>
            </a:r>
          </a:p>
          <a:p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441C47-3C71-FC44-8434-36548A57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1550988"/>
            <a:ext cx="31496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C672D-0958-D742-90F1-63D27A0DDC9F}"/>
              </a:ext>
            </a:extLst>
          </p:cNvPr>
          <p:cNvSpPr txBox="1"/>
          <p:nvPr/>
        </p:nvSpPr>
        <p:spPr>
          <a:xfrm>
            <a:off x="7102060" y="6228577"/>
            <a:ext cx="493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Michel </a:t>
            </a:r>
            <a:r>
              <a:rPr lang="en-AU" sz="1200" dirty="0" err="1"/>
              <a:t>Bakni</a:t>
            </a:r>
            <a:r>
              <a:rPr lang="en-AU" sz="1200" dirty="0"/>
              <a:t> https://</a:t>
            </a:r>
            <a:r>
              <a:rPr lang="en-AU" sz="1200" dirty="0" err="1"/>
              <a:t>commons.wikimedia.org</a:t>
            </a:r>
            <a:r>
              <a:rPr lang="en-AU" sz="1200" dirty="0"/>
              <a:t>/w/</a:t>
            </a:r>
            <a:r>
              <a:rPr lang="en-AU" sz="1200" dirty="0" err="1"/>
              <a:t>index.php?curid</a:t>
            </a:r>
            <a:r>
              <a:rPr lang="en-AU" sz="1200" dirty="0"/>
              <a:t>=97536463</a:t>
            </a:r>
          </a:p>
        </p:txBody>
      </p:sp>
    </p:spTree>
    <p:extLst>
      <p:ext uri="{BB962C8B-B14F-4D97-AF65-F5344CB8AC3E}">
        <p14:creationId xmlns:p14="http://schemas.microsoft.com/office/powerpoint/2010/main" val="2689251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42748</TotalTime>
  <Words>3604</Words>
  <Application>Microsoft Office PowerPoint</Application>
  <PresentationFormat>Widescreen</PresentationFormat>
  <Paragraphs>539</Paragraphs>
  <Slides>52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SlateVTI</vt:lpstr>
      <vt:lpstr>CIS1003 Introduction to Cybersecurity [3] Cryptography</vt:lpstr>
      <vt:lpstr>A unit about cats cybersecurity</vt:lpstr>
      <vt:lpstr>3 things</vt:lpstr>
      <vt:lpstr>Some History</vt:lpstr>
      <vt:lpstr>Caesar Cipher</vt:lpstr>
      <vt:lpstr>Some simple maths</vt:lpstr>
      <vt:lpstr>Or an easier approach</vt:lpstr>
      <vt:lpstr>What could go wrong?</vt:lpstr>
      <vt:lpstr>Al-Kindi</vt:lpstr>
      <vt:lpstr>Cryptology, Ciphers, and Codes</vt:lpstr>
      <vt:lpstr>Polyalphabetic Cipher</vt:lpstr>
      <vt:lpstr>Vigenère Table</vt:lpstr>
      <vt:lpstr>Breaking Vigenère</vt:lpstr>
      <vt:lpstr>One-Time Pads</vt:lpstr>
      <vt:lpstr>One-Time Pads</vt:lpstr>
      <vt:lpstr>The Enigma Machine</vt:lpstr>
      <vt:lpstr>Transposition</vt:lpstr>
      <vt:lpstr>Confusion and Diffusion</vt:lpstr>
      <vt:lpstr>Computers and Ciphers</vt:lpstr>
      <vt:lpstr>Computers and Ciphers</vt:lpstr>
      <vt:lpstr>Why we use XOR</vt:lpstr>
      <vt:lpstr>Why we use XOR</vt:lpstr>
      <vt:lpstr>Cryptography Today</vt:lpstr>
      <vt:lpstr>Symmetric Key Cryptography</vt:lpstr>
      <vt:lpstr>DES</vt:lpstr>
      <vt:lpstr>DES (and other block ciphers) Modes</vt:lpstr>
      <vt:lpstr>ECB Mode</vt:lpstr>
      <vt:lpstr>CBC Mode</vt:lpstr>
      <vt:lpstr>CFB Mode</vt:lpstr>
      <vt:lpstr>OFB Mode</vt:lpstr>
      <vt:lpstr>CTR Mode</vt:lpstr>
      <vt:lpstr>Pros and Cons of Modes</vt:lpstr>
      <vt:lpstr>Pros and Cons of Modes</vt:lpstr>
      <vt:lpstr>DES is broken</vt:lpstr>
      <vt:lpstr>3DES and AES</vt:lpstr>
      <vt:lpstr>Public Key Cryptography</vt:lpstr>
      <vt:lpstr>Public Key Cryptography</vt:lpstr>
      <vt:lpstr>Non-Repudiation</vt:lpstr>
      <vt:lpstr>Non-Repudiation</vt:lpstr>
      <vt:lpstr>PowerPoint Presentation</vt:lpstr>
      <vt:lpstr>Confidentiality and Authentication</vt:lpstr>
      <vt:lpstr>Asymmetric Cryptography: Public Key Distribution</vt:lpstr>
      <vt:lpstr>Web Of Trust</vt:lpstr>
      <vt:lpstr>Public Key Infrastructure</vt:lpstr>
      <vt:lpstr>Cryptographic Hash Functions</vt:lpstr>
      <vt:lpstr>Hash Functions: Password storage</vt:lpstr>
      <vt:lpstr>Hashing functions</vt:lpstr>
      <vt:lpstr>Key Exchange</vt:lpstr>
      <vt:lpstr>Key Exchange Walkthrough</vt:lpstr>
      <vt:lpstr>Worked Example</vt:lpstr>
      <vt:lpstr>Diffie Hellman Vulnerability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Pritam Suwal Shrestha (23771397)</cp:lastModifiedBy>
  <cp:revision>190</cp:revision>
  <dcterms:created xsi:type="dcterms:W3CDTF">2020-01-13T04:26:47Z</dcterms:created>
  <dcterms:modified xsi:type="dcterms:W3CDTF">2023-03-14T17:00:58Z</dcterms:modified>
</cp:coreProperties>
</file>